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63" r:id="rId3"/>
    <p:sldId id="279" r:id="rId4"/>
    <p:sldId id="258" r:id="rId5"/>
    <p:sldId id="278" r:id="rId6"/>
    <p:sldId id="267" r:id="rId7"/>
    <p:sldId id="261" r:id="rId8"/>
    <p:sldId id="260" r:id="rId9"/>
    <p:sldId id="270" r:id="rId10"/>
    <p:sldId id="262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амарцев С.Е." initials="СС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505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7" d="100"/>
          <a:sy n="47" d="100"/>
        </p:scale>
        <p:origin x="-1114" y="-1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CBFD53-17DB-46CD-A86E-96DAD0D19FDD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771A65D8-234B-4F9D-8C76-6913360A8778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КОНЦЕПТУИРОВАНИЕ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E8CEDA9E-1C01-4076-94C2-3A70EDA6B4DE}" type="parTrans" cxnId="{D8FCD783-E1A9-4F1C-9C55-E147436EC62F}">
      <dgm:prSet/>
      <dgm:spPr/>
      <dgm:t>
        <a:bodyPr/>
        <a:lstStyle/>
        <a:p>
          <a:endParaRPr lang="ru-RU"/>
        </a:p>
      </dgm:t>
    </dgm:pt>
    <dgm:pt modelId="{F53962DC-F3B0-47CE-A095-D381BB899C25}" type="sibTrans" cxnId="{D8FCD783-E1A9-4F1C-9C55-E147436EC62F}">
      <dgm:prSet/>
      <dgm:spPr/>
      <dgm:t>
        <a:bodyPr/>
        <a:lstStyle/>
        <a:p>
          <a:endParaRPr lang="ru-RU"/>
        </a:p>
      </dgm:t>
    </dgm:pt>
    <dgm:pt modelId="{2E9039BD-DE92-4265-8BDC-5E6BD8A6CD82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ПРОГНОЗИРОВАНИЕ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D1689873-BAB8-49B6-9ADC-9E27E128C29D}" type="parTrans" cxnId="{97C41ABA-3E36-4EEB-B32C-5225DBB55A08}">
      <dgm:prSet/>
      <dgm:spPr/>
      <dgm:t>
        <a:bodyPr/>
        <a:lstStyle/>
        <a:p>
          <a:endParaRPr lang="ru-RU"/>
        </a:p>
      </dgm:t>
    </dgm:pt>
    <dgm:pt modelId="{5F282DF3-E59A-45E2-B915-526D797C49DE}" type="sibTrans" cxnId="{97C41ABA-3E36-4EEB-B32C-5225DBB55A08}">
      <dgm:prSet/>
      <dgm:spPr/>
      <dgm:t>
        <a:bodyPr/>
        <a:lstStyle/>
        <a:p>
          <a:endParaRPr lang="ru-RU"/>
        </a:p>
      </dgm:t>
    </dgm:pt>
    <dgm:pt modelId="{C38FD7E7-B34C-4895-8AFC-6975A6E02E80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СЦЕНИРОВАНИЕ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0F13048B-7352-4FCA-9DF0-0F16219DA921}" type="parTrans" cxnId="{2753D2B6-B34D-4706-AB59-D2B5909C0B81}">
      <dgm:prSet/>
      <dgm:spPr/>
      <dgm:t>
        <a:bodyPr/>
        <a:lstStyle/>
        <a:p>
          <a:endParaRPr lang="ru-RU"/>
        </a:p>
      </dgm:t>
    </dgm:pt>
    <dgm:pt modelId="{81F99C20-EE86-4B18-99FD-EE0114BECED0}" type="sibTrans" cxnId="{2753D2B6-B34D-4706-AB59-D2B5909C0B81}">
      <dgm:prSet/>
      <dgm:spPr/>
      <dgm:t>
        <a:bodyPr/>
        <a:lstStyle/>
        <a:p>
          <a:endParaRPr lang="ru-RU"/>
        </a:p>
      </dgm:t>
    </dgm:pt>
    <dgm:pt modelId="{36524E6A-16A7-4E05-BD08-B2F8269E4A40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МОДЕЛИРОВАНИЕ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F3E7F646-BC6E-463E-9C4E-F38AF21CCAB2}" type="parTrans" cxnId="{7C77D110-AF59-40E5-AD24-6E62CE85FA60}">
      <dgm:prSet/>
      <dgm:spPr/>
      <dgm:t>
        <a:bodyPr/>
        <a:lstStyle/>
        <a:p>
          <a:endParaRPr lang="ru-RU"/>
        </a:p>
      </dgm:t>
    </dgm:pt>
    <dgm:pt modelId="{BF2560D0-8D86-4FA2-BA16-B01E64BA92C4}" type="sibTrans" cxnId="{7C77D110-AF59-40E5-AD24-6E62CE85FA60}">
      <dgm:prSet/>
      <dgm:spPr/>
      <dgm:t>
        <a:bodyPr/>
        <a:lstStyle/>
        <a:p>
          <a:endParaRPr lang="ru-RU"/>
        </a:p>
      </dgm:t>
    </dgm:pt>
    <dgm:pt modelId="{9340201E-B0F6-4144-ADDA-31B3E5F73B45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ПРОГРАМ МИРОВА  НИЕ</a:t>
          </a:r>
          <a:endParaRPr lang="ru-RU" sz="1400" b="1" dirty="0">
            <a:solidFill>
              <a:schemeClr val="bg1"/>
            </a:solidFill>
          </a:endParaRPr>
        </a:p>
      </dgm:t>
    </dgm:pt>
    <dgm:pt modelId="{BADD4033-F867-492D-B4C4-DF44CD03AC3D}" type="parTrans" cxnId="{8EA4D8E6-42BD-47A5-8E90-96686FD91A32}">
      <dgm:prSet/>
      <dgm:spPr/>
      <dgm:t>
        <a:bodyPr/>
        <a:lstStyle/>
        <a:p>
          <a:endParaRPr lang="ru-RU"/>
        </a:p>
      </dgm:t>
    </dgm:pt>
    <dgm:pt modelId="{031C3B2A-5D4D-449F-93A8-97A5E4A08716}" type="sibTrans" cxnId="{8EA4D8E6-42BD-47A5-8E90-96686FD91A32}">
      <dgm:prSet/>
      <dgm:spPr/>
      <dgm:t>
        <a:bodyPr/>
        <a:lstStyle/>
        <a:p>
          <a:endParaRPr lang="ru-RU"/>
        </a:p>
      </dgm:t>
    </dgm:pt>
    <dgm:pt modelId="{7BCFC050-3F02-4B59-B5BD-FBE67503E200}">
      <dgm:prSet phldrT="[Текст]" custT="1"/>
      <dgm:spPr>
        <a:solidFill>
          <a:schemeClr val="tx2">
            <a:lumMod val="9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ПРОЕКТИ 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616B229C-338E-4BFD-8B04-A8A54793B6BF}" type="parTrans" cxnId="{64486FFD-C2FF-4437-89B5-5C68BC80EEFF}">
      <dgm:prSet/>
      <dgm:spPr/>
      <dgm:t>
        <a:bodyPr/>
        <a:lstStyle/>
        <a:p>
          <a:endParaRPr lang="ru-RU"/>
        </a:p>
      </dgm:t>
    </dgm:pt>
    <dgm:pt modelId="{60864340-F883-4898-9C7E-00399AEE1DDD}" type="sibTrans" cxnId="{64486FFD-C2FF-4437-89B5-5C68BC80EEFF}">
      <dgm:prSet/>
      <dgm:spPr/>
      <dgm:t>
        <a:bodyPr/>
        <a:lstStyle/>
        <a:p>
          <a:endParaRPr lang="ru-RU"/>
        </a:p>
      </dgm:t>
    </dgm:pt>
    <dgm:pt modelId="{AF0EED55-35F6-45A6-9F3B-7D19FD5C4E83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ПЛАНИРОВАНИЕ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4438BCBB-984A-4329-B1C2-270285653C24}" type="parTrans" cxnId="{12C232CE-7D6F-4CDC-A036-9714276CBFFB}">
      <dgm:prSet/>
      <dgm:spPr/>
      <dgm:t>
        <a:bodyPr/>
        <a:lstStyle/>
        <a:p>
          <a:endParaRPr lang="ru-RU"/>
        </a:p>
      </dgm:t>
    </dgm:pt>
    <dgm:pt modelId="{73F0796B-4C4D-439A-8BC7-AD4C541418E4}" type="sibTrans" cxnId="{12C232CE-7D6F-4CDC-A036-9714276CBFFB}">
      <dgm:prSet/>
      <dgm:spPr/>
      <dgm:t>
        <a:bodyPr/>
        <a:lstStyle/>
        <a:p>
          <a:endParaRPr lang="ru-RU"/>
        </a:p>
      </dgm:t>
    </dgm:pt>
    <dgm:pt modelId="{2CBE4F34-8536-47F4-BAAF-20A886BD6DFA}" type="pres">
      <dgm:prSet presAssocID="{50CBFD53-17DB-46CD-A86E-96DAD0D19FDD}" presName="Name0" presStyleCnt="0">
        <dgm:presLayoutVars>
          <dgm:dir/>
          <dgm:resizeHandles val="exact"/>
        </dgm:presLayoutVars>
      </dgm:prSet>
      <dgm:spPr/>
    </dgm:pt>
    <dgm:pt modelId="{7B4EED2B-02DD-4687-9C3D-978A1B1F2D84}" type="pres">
      <dgm:prSet presAssocID="{50CBFD53-17DB-46CD-A86E-96DAD0D19FDD}" presName="fgShape" presStyleLbl="fgShp" presStyleIdx="0" presStyleCnt="1"/>
      <dgm:spPr>
        <a:solidFill>
          <a:schemeClr val="accent2"/>
        </a:solidFill>
      </dgm:spPr>
    </dgm:pt>
    <dgm:pt modelId="{E23017FF-7494-4B16-BD9B-04B63DA859AC}" type="pres">
      <dgm:prSet presAssocID="{50CBFD53-17DB-46CD-A86E-96DAD0D19FDD}" presName="linComp" presStyleCnt="0"/>
      <dgm:spPr/>
    </dgm:pt>
    <dgm:pt modelId="{3FD95087-F457-4D08-B9C5-B2E868F485BB}" type="pres">
      <dgm:prSet presAssocID="{771A65D8-234B-4F9D-8C76-6913360A8778}" presName="compNode" presStyleCnt="0"/>
      <dgm:spPr/>
    </dgm:pt>
    <dgm:pt modelId="{EF50F7D8-C139-47CC-840B-CCF310EE6A09}" type="pres">
      <dgm:prSet presAssocID="{771A65D8-234B-4F9D-8C76-6913360A8778}" presName="bkgdShape" presStyleLbl="node1" presStyleIdx="0" presStyleCnt="7"/>
      <dgm:spPr/>
      <dgm:t>
        <a:bodyPr/>
        <a:lstStyle/>
        <a:p>
          <a:endParaRPr lang="ru-RU"/>
        </a:p>
      </dgm:t>
    </dgm:pt>
    <dgm:pt modelId="{28808BA3-5964-4418-9C78-784430B38A68}" type="pres">
      <dgm:prSet presAssocID="{771A65D8-234B-4F9D-8C76-6913360A8778}" presName="nodeTx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56283-755A-4657-9CEA-5ECEEE08AC95}" type="pres">
      <dgm:prSet presAssocID="{771A65D8-234B-4F9D-8C76-6913360A8778}" presName="invisiNode" presStyleLbl="node1" presStyleIdx="0" presStyleCnt="7"/>
      <dgm:spPr/>
    </dgm:pt>
    <dgm:pt modelId="{31D4EDC2-2A17-4633-AC42-9F7B1DA88AC8}" type="pres">
      <dgm:prSet presAssocID="{771A65D8-234B-4F9D-8C76-6913360A8778}" presName="imagNode" presStyleLbl="fgImgPlace1" presStyleIdx="0" presStyleCnt="7" custScaleX="44498" custScaleY="40611"/>
      <dgm:spPr/>
    </dgm:pt>
    <dgm:pt modelId="{5778E649-0863-445F-ABC3-EB5DC9548399}" type="pres">
      <dgm:prSet presAssocID="{F53962DC-F3B0-47CE-A095-D381BB899C25}" presName="sibTrans" presStyleLbl="sibTrans2D1" presStyleIdx="0" presStyleCnt="0"/>
      <dgm:spPr/>
    </dgm:pt>
    <dgm:pt modelId="{C6E0682C-6417-4FDF-BC20-06602DB591D8}" type="pres">
      <dgm:prSet presAssocID="{2E9039BD-DE92-4265-8BDC-5E6BD8A6CD82}" presName="compNode" presStyleCnt="0"/>
      <dgm:spPr/>
    </dgm:pt>
    <dgm:pt modelId="{6977A373-4E62-423B-851D-CDC50FFACCA3}" type="pres">
      <dgm:prSet presAssocID="{2E9039BD-DE92-4265-8BDC-5E6BD8A6CD82}" presName="bkgdShape" presStyleLbl="node1" presStyleIdx="1" presStyleCnt="7"/>
      <dgm:spPr/>
      <dgm:t>
        <a:bodyPr/>
        <a:lstStyle/>
        <a:p>
          <a:endParaRPr lang="ru-RU"/>
        </a:p>
      </dgm:t>
    </dgm:pt>
    <dgm:pt modelId="{D39CBE6F-B2AE-4AA1-9CE9-EDC0EE102DD5}" type="pres">
      <dgm:prSet presAssocID="{2E9039BD-DE92-4265-8BDC-5E6BD8A6CD82}" presName="nodeT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25930-F6EC-4CB9-AEBE-897A9CFD4462}" type="pres">
      <dgm:prSet presAssocID="{2E9039BD-DE92-4265-8BDC-5E6BD8A6CD82}" presName="invisiNode" presStyleLbl="node1" presStyleIdx="1" presStyleCnt="7"/>
      <dgm:spPr/>
    </dgm:pt>
    <dgm:pt modelId="{CA923BA4-860E-4EEC-9C2D-9DA89B012DDC}" type="pres">
      <dgm:prSet presAssocID="{2E9039BD-DE92-4265-8BDC-5E6BD8A6CD82}" presName="imagNode" presStyleLbl="fgImgPlace1" presStyleIdx="1" presStyleCnt="7" custScaleX="45735" custScaleY="40611"/>
      <dgm:spPr/>
    </dgm:pt>
    <dgm:pt modelId="{C0AACE91-3CEC-4CEA-B543-F402CDA4A537}" type="pres">
      <dgm:prSet presAssocID="{5F282DF3-E59A-45E2-B915-526D797C49DE}" presName="sibTrans" presStyleLbl="sibTrans2D1" presStyleIdx="0" presStyleCnt="0"/>
      <dgm:spPr/>
    </dgm:pt>
    <dgm:pt modelId="{DC0596CD-4319-4D66-955F-D46F54329B4B}" type="pres">
      <dgm:prSet presAssocID="{C38FD7E7-B34C-4895-8AFC-6975A6E02E80}" presName="compNode" presStyleCnt="0"/>
      <dgm:spPr/>
    </dgm:pt>
    <dgm:pt modelId="{9FBAC154-35AB-4020-A302-783C978F511E}" type="pres">
      <dgm:prSet presAssocID="{C38FD7E7-B34C-4895-8AFC-6975A6E02E80}" presName="bkgdShape" presStyleLbl="node1" presStyleIdx="2" presStyleCnt="7"/>
      <dgm:spPr/>
      <dgm:t>
        <a:bodyPr/>
        <a:lstStyle/>
        <a:p>
          <a:endParaRPr lang="ru-RU"/>
        </a:p>
      </dgm:t>
    </dgm:pt>
    <dgm:pt modelId="{6D8AE69D-5B4B-4323-9434-5E40FCE37B03}" type="pres">
      <dgm:prSet presAssocID="{C38FD7E7-B34C-4895-8AFC-6975A6E02E80}" presName="nodeT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0B9E4E-5784-4291-BCD7-9C961942DB7A}" type="pres">
      <dgm:prSet presAssocID="{C38FD7E7-B34C-4895-8AFC-6975A6E02E80}" presName="invisiNode" presStyleLbl="node1" presStyleIdx="2" presStyleCnt="7"/>
      <dgm:spPr/>
    </dgm:pt>
    <dgm:pt modelId="{BAB6E9DE-DDAB-4232-85B8-28D45FC9FF8C}" type="pres">
      <dgm:prSet presAssocID="{C38FD7E7-B34C-4895-8AFC-6975A6E02E80}" presName="imagNode" presStyleLbl="fgImgPlace1" presStyleIdx="2" presStyleCnt="7" custScaleX="53614" custScaleY="41920"/>
      <dgm:spPr/>
    </dgm:pt>
    <dgm:pt modelId="{D0B486EA-01D2-47DD-98CB-BD0A71F7CC5C}" type="pres">
      <dgm:prSet presAssocID="{81F99C20-EE86-4B18-99FD-EE0114BECED0}" presName="sibTrans" presStyleLbl="sibTrans2D1" presStyleIdx="0" presStyleCnt="0"/>
      <dgm:spPr/>
    </dgm:pt>
    <dgm:pt modelId="{8AB4060D-40D7-488D-ACFD-298F8981F515}" type="pres">
      <dgm:prSet presAssocID="{36524E6A-16A7-4E05-BD08-B2F8269E4A40}" presName="compNode" presStyleCnt="0"/>
      <dgm:spPr/>
    </dgm:pt>
    <dgm:pt modelId="{057A9C67-4896-4137-8369-5E1FD7D4A7D0}" type="pres">
      <dgm:prSet presAssocID="{36524E6A-16A7-4E05-BD08-B2F8269E4A40}" presName="bkgdShape" presStyleLbl="node1" presStyleIdx="3" presStyleCnt="7"/>
      <dgm:spPr/>
      <dgm:t>
        <a:bodyPr/>
        <a:lstStyle/>
        <a:p>
          <a:endParaRPr lang="ru-RU"/>
        </a:p>
      </dgm:t>
    </dgm:pt>
    <dgm:pt modelId="{3C16F527-CFC4-4BC7-8A97-2D9399A6BC2A}" type="pres">
      <dgm:prSet presAssocID="{36524E6A-16A7-4E05-BD08-B2F8269E4A40}" presName="nodeT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25D98-39C2-4E04-8685-508CA781EFD2}" type="pres">
      <dgm:prSet presAssocID="{36524E6A-16A7-4E05-BD08-B2F8269E4A40}" presName="invisiNode" presStyleLbl="node1" presStyleIdx="3" presStyleCnt="7"/>
      <dgm:spPr/>
    </dgm:pt>
    <dgm:pt modelId="{E6F8BEE1-3A77-4300-A6F1-3F0633D42A30}" type="pres">
      <dgm:prSet presAssocID="{36524E6A-16A7-4E05-BD08-B2F8269E4A40}" presName="imagNode" presStyleLbl="fgImgPlace1" presStyleIdx="3" presStyleCnt="7" custScaleX="48210" custScaleY="40611"/>
      <dgm:spPr/>
    </dgm:pt>
    <dgm:pt modelId="{800B10B7-A241-4128-BF5F-AC1061183127}" type="pres">
      <dgm:prSet presAssocID="{BF2560D0-8D86-4FA2-BA16-B01E64BA92C4}" presName="sibTrans" presStyleLbl="sibTrans2D1" presStyleIdx="0" presStyleCnt="0"/>
      <dgm:spPr/>
    </dgm:pt>
    <dgm:pt modelId="{044D2CD0-1356-4A7B-837E-2D38C8C6F8B2}" type="pres">
      <dgm:prSet presAssocID="{9340201E-B0F6-4144-ADDA-31B3E5F73B45}" presName="compNode" presStyleCnt="0"/>
      <dgm:spPr/>
    </dgm:pt>
    <dgm:pt modelId="{8B1D07F9-9674-4E2A-A995-FD9B05BE62D0}" type="pres">
      <dgm:prSet presAssocID="{9340201E-B0F6-4144-ADDA-31B3E5F73B45}" presName="bkgdShape" presStyleLbl="node1" presStyleIdx="4" presStyleCnt="7"/>
      <dgm:spPr/>
      <dgm:t>
        <a:bodyPr/>
        <a:lstStyle/>
        <a:p>
          <a:endParaRPr lang="ru-RU"/>
        </a:p>
      </dgm:t>
    </dgm:pt>
    <dgm:pt modelId="{5E43E432-8DE5-48FC-BFBB-96256162ADAE}" type="pres">
      <dgm:prSet presAssocID="{9340201E-B0F6-4144-ADDA-31B3E5F73B45}" presName="nodeT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91EC5-97C7-4821-A44D-B61110BCB7A3}" type="pres">
      <dgm:prSet presAssocID="{9340201E-B0F6-4144-ADDA-31B3E5F73B45}" presName="invisiNode" presStyleLbl="node1" presStyleIdx="4" presStyleCnt="7"/>
      <dgm:spPr/>
    </dgm:pt>
    <dgm:pt modelId="{1B756C15-33C8-4B62-AA09-638DC373D9F2}" type="pres">
      <dgm:prSet presAssocID="{9340201E-B0F6-4144-ADDA-31B3E5F73B45}" presName="imagNode" presStyleLbl="fgImgPlace1" presStyleIdx="4" presStyleCnt="7" custScaleX="49447" custScaleY="40611"/>
      <dgm:spPr/>
    </dgm:pt>
    <dgm:pt modelId="{6F7D878C-9EA1-4A8B-AE48-F776A2C48AFE}" type="pres">
      <dgm:prSet presAssocID="{031C3B2A-5D4D-449F-93A8-97A5E4A08716}" presName="sibTrans" presStyleLbl="sibTrans2D1" presStyleIdx="0" presStyleCnt="0"/>
      <dgm:spPr/>
    </dgm:pt>
    <dgm:pt modelId="{7433EE83-84FF-4879-945A-844137EB5713}" type="pres">
      <dgm:prSet presAssocID="{7BCFC050-3F02-4B59-B5BD-FBE67503E200}" presName="compNode" presStyleCnt="0"/>
      <dgm:spPr/>
    </dgm:pt>
    <dgm:pt modelId="{5E6844A8-444F-4EBB-B243-CB409FC25A7A}" type="pres">
      <dgm:prSet presAssocID="{7BCFC050-3F02-4B59-B5BD-FBE67503E200}" presName="bkgdShape" presStyleLbl="node1" presStyleIdx="5" presStyleCnt="7"/>
      <dgm:spPr/>
      <dgm:t>
        <a:bodyPr/>
        <a:lstStyle/>
        <a:p>
          <a:endParaRPr lang="ru-RU"/>
        </a:p>
      </dgm:t>
    </dgm:pt>
    <dgm:pt modelId="{EEBF8939-46C1-4456-9776-79A4D986EEB0}" type="pres">
      <dgm:prSet presAssocID="{7BCFC050-3F02-4B59-B5BD-FBE67503E200}" presName="nodeT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69E906-C459-48A6-9218-984E74FBA1FE}" type="pres">
      <dgm:prSet presAssocID="{7BCFC050-3F02-4B59-B5BD-FBE67503E200}" presName="invisiNode" presStyleLbl="node1" presStyleIdx="5" presStyleCnt="7"/>
      <dgm:spPr/>
    </dgm:pt>
    <dgm:pt modelId="{A85311A7-B2B9-4500-8EF2-D6A695265F75}" type="pres">
      <dgm:prSet presAssocID="{7BCFC050-3F02-4B59-B5BD-FBE67503E200}" presName="imagNode" presStyleLbl="fgImgPlace1" presStyleIdx="5" presStyleCnt="7" custScaleX="59607" custScaleY="41920"/>
      <dgm:spPr/>
    </dgm:pt>
    <dgm:pt modelId="{677E34D3-BFBD-4CDE-943A-1C3107D1AF47}" type="pres">
      <dgm:prSet presAssocID="{60864340-F883-4898-9C7E-00399AEE1DDD}" presName="sibTrans" presStyleLbl="sibTrans2D1" presStyleIdx="0" presStyleCnt="0"/>
      <dgm:spPr/>
    </dgm:pt>
    <dgm:pt modelId="{74DE48BB-DC84-4989-A4D8-8127FE8BA01A}" type="pres">
      <dgm:prSet presAssocID="{AF0EED55-35F6-45A6-9F3B-7D19FD5C4E83}" presName="compNode" presStyleCnt="0"/>
      <dgm:spPr/>
    </dgm:pt>
    <dgm:pt modelId="{A92D17AB-4018-4E53-9202-0BDD2008D5BB}" type="pres">
      <dgm:prSet presAssocID="{AF0EED55-35F6-45A6-9F3B-7D19FD5C4E83}" presName="bkgdShape" presStyleLbl="node1" presStyleIdx="6" presStyleCnt="7"/>
      <dgm:spPr/>
      <dgm:t>
        <a:bodyPr/>
        <a:lstStyle/>
        <a:p>
          <a:endParaRPr lang="ru-RU"/>
        </a:p>
      </dgm:t>
    </dgm:pt>
    <dgm:pt modelId="{07391823-BB51-4282-A46B-B37C4CAA009E}" type="pres">
      <dgm:prSet presAssocID="{AF0EED55-35F6-45A6-9F3B-7D19FD5C4E83}" presName="nodeT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B971F5-9146-408A-89BE-FEC65DF15251}" type="pres">
      <dgm:prSet presAssocID="{AF0EED55-35F6-45A6-9F3B-7D19FD5C4E83}" presName="invisiNode" presStyleLbl="node1" presStyleIdx="6" presStyleCnt="7"/>
      <dgm:spPr/>
    </dgm:pt>
    <dgm:pt modelId="{BE4EB850-84EE-47EE-A317-111067F5F481}" type="pres">
      <dgm:prSet presAssocID="{AF0EED55-35F6-45A6-9F3B-7D19FD5C4E83}" presName="imagNode" presStyleLbl="fgImgPlace1" presStyleIdx="6" presStyleCnt="7" custScaleX="51921" custScaleY="40611"/>
      <dgm:spPr/>
    </dgm:pt>
  </dgm:ptLst>
  <dgm:cxnLst>
    <dgm:cxn modelId="{C09E65D8-DAC6-4B59-9D78-99662CAF0664}" type="presOf" srcId="{2E9039BD-DE92-4265-8BDC-5E6BD8A6CD82}" destId="{D39CBE6F-B2AE-4AA1-9CE9-EDC0EE102DD5}" srcOrd="1" destOrd="0" presId="urn:microsoft.com/office/officeart/2005/8/layout/hList7"/>
    <dgm:cxn modelId="{8CA5F7C1-6A6E-4F99-9C3A-D548094E4BFC}" type="presOf" srcId="{36524E6A-16A7-4E05-BD08-B2F8269E4A40}" destId="{057A9C67-4896-4137-8369-5E1FD7D4A7D0}" srcOrd="0" destOrd="0" presId="urn:microsoft.com/office/officeart/2005/8/layout/hList7"/>
    <dgm:cxn modelId="{DE6363FF-D1D6-4F28-B874-925CCD5A8D8B}" type="presOf" srcId="{F53962DC-F3B0-47CE-A095-D381BB899C25}" destId="{5778E649-0863-445F-ABC3-EB5DC9548399}" srcOrd="0" destOrd="0" presId="urn:microsoft.com/office/officeart/2005/8/layout/hList7"/>
    <dgm:cxn modelId="{8EA4D8E6-42BD-47A5-8E90-96686FD91A32}" srcId="{50CBFD53-17DB-46CD-A86E-96DAD0D19FDD}" destId="{9340201E-B0F6-4144-ADDA-31B3E5F73B45}" srcOrd="4" destOrd="0" parTransId="{BADD4033-F867-492D-B4C4-DF44CD03AC3D}" sibTransId="{031C3B2A-5D4D-449F-93A8-97A5E4A08716}"/>
    <dgm:cxn modelId="{D2E455F1-2D24-41C6-BC0C-1CB789E2C52C}" type="presOf" srcId="{7BCFC050-3F02-4B59-B5BD-FBE67503E200}" destId="{EEBF8939-46C1-4456-9776-79A4D986EEB0}" srcOrd="1" destOrd="0" presId="urn:microsoft.com/office/officeart/2005/8/layout/hList7"/>
    <dgm:cxn modelId="{2753D2B6-B34D-4706-AB59-D2B5909C0B81}" srcId="{50CBFD53-17DB-46CD-A86E-96DAD0D19FDD}" destId="{C38FD7E7-B34C-4895-8AFC-6975A6E02E80}" srcOrd="2" destOrd="0" parTransId="{0F13048B-7352-4FCA-9DF0-0F16219DA921}" sibTransId="{81F99C20-EE86-4B18-99FD-EE0114BECED0}"/>
    <dgm:cxn modelId="{64486FFD-C2FF-4437-89B5-5C68BC80EEFF}" srcId="{50CBFD53-17DB-46CD-A86E-96DAD0D19FDD}" destId="{7BCFC050-3F02-4B59-B5BD-FBE67503E200}" srcOrd="5" destOrd="0" parTransId="{616B229C-338E-4BFD-8B04-A8A54793B6BF}" sibTransId="{60864340-F883-4898-9C7E-00399AEE1DDD}"/>
    <dgm:cxn modelId="{48E90D09-F11D-49B0-AA6A-1469BF74924E}" type="presOf" srcId="{7BCFC050-3F02-4B59-B5BD-FBE67503E200}" destId="{5E6844A8-444F-4EBB-B243-CB409FC25A7A}" srcOrd="0" destOrd="0" presId="urn:microsoft.com/office/officeart/2005/8/layout/hList7"/>
    <dgm:cxn modelId="{22F94592-EE82-4F6F-8EF8-2CB9C754F9EC}" type="presOf" srcId="{C38FD7E7-B34C-4895-8AFC-6975A6E02E80}" destId="{9FBAC154-35AB-4020-A302-783C978F511E}" srcOrd="0" destOrd="0" presId="urn:microsoft.com/office/officeart/2005/8/layout/hList7"/>
    <dgm:cxn modelId="{7C77D110-AF59-40E5-AD24-6E62CE85FA60}" srcId="{50CBFD53-17DB-46CD-A86E-96DAD0D19FDD}" destId="{36524E6A-16A7-4E05-BD08-B2F8269E4A40}" srcOrd="3" destOrd="0" parTransId="{F3E7F646-BC6E-463E-9C4E-F38AF21CCAB2}" sibTransId="{BF2560D0-8D86-4FA2-BA16-B01E64BA92C4}"/>
    <dgm:cxn modelId="{5D24F2A3-E75D-42DD-BEDB-2FE1A9C201B2}" type="presOf" srcId="{9340201E-B0F6-4144-ADDA-31B3E5F73B45}" destId="{8B1D07F9-9674-4E2A-A995-FD9B05BE62D0}" srcOrd="0" destOrd="0" presId="urn:microsoft.com/office/officeart/2005/8/layout/hList7"/>
    <dgm:cxn modelId="{51A2E07B-A519-4634-9C4D-725586E2E838}" type="presOf" srcId="{C38FD7E7-B34C-4895-8AFC-6975A6E02E80}" destId="{6D8AE69D-5B4B-4323-9434-5E40FCE37B03}" srcOrd="1" destOrd="0" presId="urn:microsoft.com/office/officeart/2005/8/layout/hList7"/>
    <dgm:cxn modelId="{455113E8-27B1-447A-90F9-F19227A34FFE}" type="presOf" srcId="{AF0EED55-35F6-45A6-9F3B-7D19FD5C4E83}" destId="{07391823-BB51-4282-A46B-B37C4CAA009E}" srcOrd="1" destOrd="0" presId="urn:microsoft.com/office/officeart/2005/8/layout/hList7"/>
    <dgm:cxn modelId="{3C9914A5-6C45-4AD2-B409-693DAADB8AC4}" type="presOf" srcId="{60864340-F883-4898-9C7E-00399AEE1DDD}" destId="{677E34D3-BFBD-4CDE-943A-1C3107D1AF47}" srcOrd="0" destOrd="0" presId="urn:microsoft.com/office/officeart/2005/8/layout/hList7"/>
    <dgm:cxn modelId="{EBA767FF-BD9A-4F35-8C13-EDB1FDEE2F92}" type="presOf" srcId="{81F99C20-EE86-4B18-99FD-EE0114BECED0}" destId="{D0B486EA-01D2-47DD-98CB-BD0A71F7CC5C}" srcOrd="0" destOrd="0" presId="urn:microsoft.com/office/officeart/2005/8/layout/hList7"/>
    <dgm:cxn modelId="{97C41ABA-3E36-4EEB-B32C-5225DBB55A08}" srcId="{50CBFD53-17DB-46CD-A86E-96DAD0D19FDD}" destId="{2E9039BD-DE92-4265-8BDC-5E6BD8A6CD82}" srcOrd="1" destOrd="0" parTransId="{D1689873-BAB8-49B6-9ADC-9E27E128C29D}" sibTransId="{5F282DF3-E59A-45E2-B915-526D797C49DE}"/>
    <dgm:cxn modelId="{B1ED8B7A-C952-4C26-B5A9-756794E1E13A}" type="presOf" srcId="{771A65D8-234B-4F9D-8C76-6913360A8778}" destId="{28808BA3-5964-4418-9C78-784430B38A68}" srcOrd="1" destOrd="0" presId="urn:microsoft.com/office/officeart/2005/8/layout/hList7"/>
    <dgm:cxn modelId="{D8FCD783-E1A9-4F1C-9C55-E147436EC62F}" srcId="{50CBFD53-17DB-46CD-A86E-96DAD0D19FDD}" destId="{771A65D8-234B-4F9D-8C76-6913360A8778}" srcOrd="0" destOrd="0" parTransId="{E8CEDA9E-1C01-4076-94C2-3A70EDA6B4DE}" sibTransId="{F53962DC-F3B0-47CE-A095-D381BB899C25}"/>
    <dgm:cxn modelId="{EED4AB4A-DE66-4953-BA92-3B7DBE1E10D3}" type="presOf" srcId="{771A65D8-234B-4F9D-8C76-6913360A8778}" destId="{EF50F7D8-C139-47CC-840B-CCF310EE6A09}" srcOrd="0" destOrd="0" presId="urn:microsoft.com/office/officeart/2005/8/layout/hList7"/>
    <dgm:cxn modelId="{A9B4A923-6844-4AAD-BBFB-2A5CC251F126}" type="presOf" srcId="{031C3B2A-5D4D-449F-93A8-97A5E4A08716}" destId="{6F7D878C-9EA1-4A8B-AE48-F776A2C48AFE}" srcOrd="0" destOrd="0" presId="urn:microsoft.com/office/officeart/2005/8/layout/hList7"/>
    <dgm:cxn modelId="{F6DDEEFA-33F0-456E-A429-DC08DC67AD37}" type="presOf" srcId="{2E9039BD-DE92-4265-8BDC-5E6BD8A6CD82}" destId="{6977A373-4E62-423B-851D-CDC50FFACCA3}" srcOrd="0" destOrd="0" presId="urn:microsoft.com/office/officeart/2005/8/layout/hList7"/>
    <dgm:cxn modelId="{767AB3A4-04FB-4C34-9E91-AF765245AD78}" type="presOf" srcId="{BF2560D0-8D86-4FA2-BA16-B01E64BA92C4}" destId="{800B10B7-A241-4128-BF5F-AC1061183127}" srcOrd="0" destOrd="0" presId="urn:microsoft.com/office/officeart/2005/8/layout/hList7"/>
    <dgm:cxn modelId="{467F688C-51CC-4A14-8DE3-8245869750A6}" type="presOf" srcId="{36524E6A-16A7-4E05-BD08-B2F8269E4A40}" destId="{3C16F527-CFC4-4BC7-8A97-2D9399A6BC2A}" srcOrd="1" destOrd="0" presId="urn:microsoft.com/office/officeart/2005/8/layout/hList7"/>
    <dgm:cxn modelId="{E1B5944B-39B9-40C2-9625-65B7F3CFBB11}" type="presOf" srcId="{AF0EED55-35F6-45A6-9F3B-7D19FD5C4E83}" destId="{A92D17AB-4018-4E53-9202-0BDD2008D5BB}" srcOrd="0" destOrd="0" presId="urn:microsoft.com/office/officeart/2005/8/layout/hList7"/>
    <dgm:cxn modelId="{62C9C51D-1B0D-4839-82FD-69AE3590B778}" type="presOf" srcId="{9340201E-B0F6-4144-ADDA-31B3E5F73B45}" destId="{5E43E432-8DE5-48FC-BFBB-96256162ADAE}" srcOrd="1" destOrd="0" presId="urn:microsoft.com/office/officeart/2005/8/layout/hList7"/>
    <dgm:cxn modelId="{B765DB5A-EE4A-484E-85DA-F3F94F01C8F7}" type="presOf" srcId="{50CBFD53-17DB-46CD-A86E-96DAD0D19FDD}" destId="{2CBE4F34-8536-47F4-BAAF-20A886BD6DFA}" srcOrd="0" destOrd="0" presId="urn:microsoft.com/office/officeart/2005/8/layout/hList7"/>
    <dgm:cxn modelId="{FAFC7303-B58F-49DD-BC98-648F1EA11B96}" type="presOf" srcId="{5F282DF3-E59A-45E2-B915-526D797C49DE}" destId="{C0AACE91-3CEC-4CEA-B543-F402CDA4A537}" srcOrd="0" destOrd="0" presId="urn:microsoft.com/office/officeart/2005/8/layout/hList7"/>
    <dgm:cxn modelId="{12C232CE-7D6F-4CDC-A036-9714276CBFFB}" srcId="{50CBFD53-17DB-46CD-A86E-96DAD0D19FDD}" destId="{AF0EED55-35F6-45A6-9F3B-7D19FD5C4E83}" srcOrd="6" destOrd="0" parTransId="{4438BCBB-984A-4329-B1C2-270285653C24}" sibTransId="{73F0796B-4C4D-439A-8BC7-AD4C541418E4}"/>
    <dgm:cxn modelId="{A2F5E31A-34A5-4DFC-BAD2-DA2EBAE864A6}" type="presParOf" srcId="{2CBE4F34-8536-47F4-BAAF-20A886BD6DFA}" destId="{7B4EED2B-02DD-4687-9C3D-978A1B1F2D84}" srcOrd="0" destOrd="0" presId="urn:microsoft.com/office/officeart/2005/8/layout/hList7"/>
    <dgm:cxn modelId="{EE4CBDC5-683C-4D0B-AEF3-7BB5E27A21FA}" type="presParOf" srcId="{2CBE4F34-8536-47F4-BAAF-20A886BD6DFA}" destId="{E23017FF-7494-4B16-BD9B-04B63DA859AC}" srcOrd="1" destOrd="0" presId="urn:microsoft.com/office/officeart/2005/8/layout/hList7"/>
    <dgm:cxn modelId="{D6B5DF02-7D11-4EAA-B203-9AF096C7BD2A}" type="presParOf" srcId="{E23017FF-7494-4B16-BD9B-04B63DA859AC}" destId="{3FD95087-F457-4D08-B9C5-B2E868F485BB}" srcOrd="0" destOrd="0" presId="urn:microsoft.com/office/officeart/2005/8/layout/hList7"/>
    <dgm:cxn modelId="{E186FECE-5F8E-48FC-BF76-13CF905BC674}" type="presParOf" srcId="{3FD95087-F457-4D08-B9C5-B2E868F485BB}" destId="{EF50F7D8-C139-47CC-840B-CCF310EE6A09}" srcOrd="0" destOrd="0" presId="urn:microsoft.com/office/officeart/2005/8/layout/hList7"/>
    <dgm:cxn modelId="{65548AC4-3F0A-4835-957A-2656ED54EE01}" type="presParOf" srcId="{3FD95087-F457-4D08-B9C5-B2E868F485BB}" destId="{28808BA3-5964-4418-9C78-784430B38A68}" srcOrd="1" destOrd="0" presId="urn:microsoft.com/office/officeart/2005/8/layout/hList7"/>
    <dgm:cxn modelId="{69462E0D-23A3-48D5-9B8A-99B7AAFC6342}" type="presParOf" srcId="{3FD95087-F457-4D08-B9C5-B2E868F485BB}" destId="{F2B56283-755A-4657-9CEA-5ECEEE08AC95}" srcOrd="2" destOrd="0" presId="urn:microsoft.com/office/officeart/2005/8/layout/hList7"/>
    <dgm:cxn modelId="{07B37B9B-01E9-424C-866E-D88D7AA0A446}" type="presParOf" srcId="{3FD95087-F457-4D08-B9C5-B2E868F485BB}" destId="{31D4EDC2-2A17-4633-AC42-9F7B1DA88AC8}" srcOrd="3" destOrd="0" presId="urn:microsoft.com/office/officeart/2005/8/layout/hList7"/>
    <dgm:cxn modelId="{7BD4DF57-6DD7-4E99-BF74-A2F46AE17914}" type="presParOf" srcId="{E23017FF-7494-4B16-BD9B-04B63DA859AC}" destId="{5778E649-0863-445F-ABC3-EB5DC9548399}" srcOrd="1" destOrd="0" presId="urn:microsoft.com/office/officeart/2005/8/layout/hList7"/>
    <dgm:cxn modelId="{4F7227B5-853E-4ED4-9951-8374F61A3182}" type="presParOf" srcId="{E23017FF-7494-4B16-BD9B-04B63DA859AC}" destId="{C6E0682C-6417-4FDF-BC20-06602DB591D8}" srcOrd="2" destOrd="0" presId="urn:microsoft.com/office/officeart/2005/8/layout/hList7"/>
    <dgm:cxn modelId="{EE3E294B-0E43-4677-B70D-4C8EA4DFB8BD}" type="presParOf" srcId="{C6E0682C-6417-4FDF-BC20-06602DB591D8}" destId="{6977A373-4E62-423B-851D-CDC50FFACCA3}" srcOrd="0" destOrd="0" presId="urn:microsoft.com/office/officeart/2005/8/layout/hList7"/>
    <dgm:cxn modelId="{CFCECA7C-D721-4F3E-8EF9-8651EA1869CB}" type="presParOf" srcId="{C6E0682C-6417-4FDF-BC20-06602DB591D8}" destId="{D39CBE6F-B2AE-4AA1-9CE9-EDC0EE102DD5}" srcOrd="1" destOrd="0" presId="urn:microsoft.com/office/officeart/2005/8/layout/hList7"/>
    <dgm:cxn modelId="{5B3FD6C6-9073-4302-81DD-651F39B417A1}" type="presParOf" srcId="{C6E0682C-6417-4FDF-BC20-06602DB591D8}" destId="{D5525930-F6EC-4CB9-AEBE-897A9CFD4462}" srcOrd="2" destOrd="0" presId="urn:microsoft.com/office/officeart/2005/8/layout/hList7"/>
    <dgm:cxn modelId="{04E81553-D8FC-4183-8402-3C07B34F33AB}" type="presParOf" srcId="{C6E0682C-6417-4FDF-BC20-06602DB591D8}" destId="{CA923BA4-860E-4EEC-9C2D-9DA89B012DDC}" srcOrd="3" destOrd="0" presId="urn:microsoft.com/office/officeart/2005/8/layout/hList7"/>
    <dgm:cxn modelId="{254CC749-1A7C-4B38-8C42-99B16051E689}" type="presParOf" srcId="{E23017FF-7494-4B16-BD9B-04B63DA859AC}" destId="{C0AACE91-3CEC-4CEA-B543-F402CDA4A537}" srcOrd="3" destOrd="0" presId="urn:microsoft.com/office/officeart/2005/8/layout/hList7"/>
    <dgm:cxn modelId="{37875554-66E3-4469-BA2E-4C62DD9EF4FC}" type="presParOf" srcId="{E23017FF-7494-4B16-BD9B-04B63DA859AC}" destId="{DC0596CD-4319-4D66-955F-D46F54329B4B}" srcOrd="4" destOrd="0" presId="urn:microsoft.com/office/officeart/2005/8/layout/hList7"/>
    <dgm:cxn modelId="{AE360E8C-3DBD-4FC0-84B4-178EC3162390}" type="presParOf" srcId="{DC0596CD-4319-4D66-955F-D46F54329B4B}" destId="{9FBAC154-35AB-4020-A302-783C978F511E}" srcOrd="0" destOrd="0" presId="urn:microsoft.com/office/officeart/2005/8/layout/hList7"/>
    <dgm:cxn modelId="{07234F0A-D009-46D5-85EA-8264181BE501}" type="presParOf" srcId="{DC0596CD-4319-4D66-955F-D46F54329B4B}" destId="{6D8AE69D-5B4B-4323-9434-5E40FCE37B03}" srcOrd="1" destOrd="0" presId="urn:microsoft.com/office/officeart/2005/8/layout/hList7"/>
    <dgm:cxn modelId="{AF1094FA-B4B2-4A12-9A38-F9E5E5892600}" type="presParOf" srcId="{DC0596CD-4319-4D66-955F-D46F54329B4B}" destId="{030B9E4E-5784-4291-BCD7-9C961942DB7A}" srcOrd="2" destOrd="0" presId="urn:microsoft.com/office/officeart/2005/8/layout/hList7"/>
    <dgm:cxn modelId="{6E6E82E2-393A-42DD-A772-682976485BE2}" type="presParOf" srcId="{DC0596CD-4319-4D66-955F-D46F54329B4B}" destId="{BAB6E9DE-DDAB-4232-85B8-28D45FC9FF8C}" srcOrd="3" destOrd="0" presId="urn:microsoft.com/office/officeart/2005/8/layout/hList7"/>
    <dgm:cxn modelId="{9065DC4C-BFC5-428D-9049-3DA96F0E01BD}" type="presParOf" srcId="{E23017FF-7494-4B16-BD9B-04B63DA859AC}" destId="{D0B486EA-01D2-47DD-98CB-BD0A71F7CC5C}" srcOrd="5" destOrd="0" presId="urn:microsoft.com/office/officeart/2005/8/layout/hList7"/>
    <dgm:cxn modelId="{5527362A-4952-40EF-AECD-B729300E14B3}" type="presParOf" srcId="{E23017FF-7494-4B16-BD9B-04B63DA859AC}" destId="{8AB4060D-40D7-488D-ACFD-298F8981F515}" srcOrd="6" destOrd="0" presId="urn:microsoft.com/office/officeart/2005/8/layout/hList7"/>
    <dgm:cxn modelId="{504199AF-521C-45C6-A586-A339BC25F121}" type="presParOf" srcId="{8AB4060D-40D7-488D-ACFD-298F8981F515}" destId="{057A9C67-4896-4137-8369-5E1FD7D4A7D0}" srcOrd="0" destOrd="0" presId="urn:microsoft.com/office/officeart/2005/8/layout/hList7"/>
    <dgm:cxn modelId="{DE979C90-345C-45E3-BC9F-044A77127426}" type="presParOf" srcId="{8AB4060D-40D7-488D-ACFD-298F8981F515}" destId="{3C16F527-CFC4-4BC7-8A97-2D9399A6BC2A}" srcOrd="1" destOrd="0" presId="urn:microsoft.com/office/officeart/2005/8/layout/hList7"/>
    <dgm:cxn modelId="{16E02584-24ED-43A6-8BA8-21BF85DC352C}" type="presParOf" srcId="{8AB4060D-40D7-488D-ACFD-298F8981F515}" destId="{CDD25D98-39C2-4E04-8685-508CA781EFD2}" srcOrd="2" destOrd="0" presId="urn:microsoft.com/office/officeart/2005/8/layout/hList7"/>
    <dgm:cxn modelId="{DEAB20CB-2C84-4CB3-BD02-C8E9C8CDC107}" type="presParOf" srcId="{8AB4060D-40D7-488D-ACFD-298F8981F515}" destId="{E6F8BEE1-3A77-4300-A6F1-3F0633D42A30}" srcOrd="3" destOrd="0" presId="urn:microsoft.com/office/officeart/2005/8/layout/hList7"/>
    <dgm:cxn modelId="{777E84B5-7C87-43FB-8840-78432A382880}" type="presParOf" srcId="{E23017FF-7494-4B16-BD9B-04B63DA859AC}" destId="{800B10B7-A241-4128-BF5F-AC1061183127}" srcOrd="7" destOrd="0" presId="urn:microsoft.com/office/officeart/2005/8/layout/hList7"/>
    <dgm:cxn modelId="{2070124E-0E61-4C00-B7A4-980F93C14DCD}" type="presParOf" srcId="{E23017FF-7494-4B16-BD9B-04B63DA859AC}" destId="{044D2CD0-1356-4A7B-837E-2D38C8C6F8B2}" srcOrd="8" destOrd="0" presId="urn:microsoft.com/office/officeart/2005/8/layout/hList7"/>
    <dgm:cxn modelId="{97FCAE3E-B49E-4512-8DB3-23D8E457C638}" type="presParOf" srcId="{044D2CD0-1356-4A7B-837E-2D38C8C6F8B2}" destId="{8B1D07F9-9674-4E2A-A995-FD9B05BE62D0}" srcOrd="0" destOrd="0" presId="urn:microsoft.com/office/officeart/2005/8/layout/hList7"/>
    <dgm:cxn modelId="{F9098FCC-DE23-46B9-B10E-E25BB5D63642}" type="presParOf" srcId="{044D2CD0-1356-4A7B-837E-2D38C8C6F8B2}" destId="{5E43E432-8DE5-48FC-BFBB-96256162ADAE}" srcOrd="1" destOrd="0" presId="urn:microsoft.com/office/officeart/2005/8/layout/hList7"/>
    <dgm:cxn modelId="{129E8364-3057-4A1B-941E-85BD448E4CC0}" type="presParOf" srcId="{044D2CD0-1356-4A7B-837E-2D38C8C6F8B2}" destId="{BAE91EC5-97C7-4821-A44D-B61110BCB7A3}" srcOrd="2" destOrd="0" presId="urn:microsoft.com/office/officeart/2005/8/layout/hList7"/>
    <dgm:cxn modelId="{6EF5C11A-733C-41FD-9B66-2080D3217F86}" type="presParOf" srcId="{044D2CD0-1356-4A7B-837E-2D38C8C6F8B2}" destId="{1B756C15-33C8-4B62-AA09-638DC373D9F2}" srcOrd="3" destOrd="0" presId="urn:microsoft.com/office/officeart/2005/8/layout/hList7"/>
    <dgm:cxn modelId="{592A9C13-7EF6-45F0-A318-AAFACFBA98B5}" type="presParOf" srcId="{E23017FF-7494-4B16-BD9B-04B63DA859AC}" destId="{6F7D878C-9EA1-4A8B-AE48-F776A2C48AFE}" srcOrd="9" destOrd="0" presId="urn:microsoft.com/office/officeart/2005/8/layout/hList7"/>
    <dgm:cxn modelId="{574D33C1-C8B1-4AD6-8EDF-69975945ED9C}" type="presParOf" srcId="{E23017FF-7494-4B16-BD9B-04B63DA859AC}" destId="{7433EE83-84FF-4879-945A-844137EB5713}" srcOrd="10" destOrd="0" presId="urn:microsoft.com/office/officeart/2005/8/layout/hList7"/>
    <dgm:cxn modelId="{27FB89EE-CE1D-4FEA-8919-2EFA771437BE}" type="presParOf" srcId="{7433EE83-84FF-4879-945A-844137EB5713}" destId="{5E6844A8-444F-4EBB-B243-CB409FC25A7A}" srcOrd="0" destOrd="0" presId="urn:microsoft.com/office/officeart/2005/8/layout/hList7"/>
    <dgm:cxn modelId="{29A12D16-4826-4D0E-8905-4AC5A0EB9824}" type="presParOf" srcId="{7433EE83-84FF-4879-945A-844137EB5713}" destId="{EEBF8939-46C1-4456-9776-79A4D986EEB0}" srcOrd="1" destOrd="0" presId="urn:microsoft.com/office/officeart/2005/8/layout/hList7"/>
    <dgm:cxn modelId="{4E0C4E5A-6E67-4464-A206-2556844994B7}" type="presParOf" srcId="{7433EE83-84FF-4879-945A-844137EB5713}" destId="{1769E906-C459-48A6-9218-984E74FBA1FE}" srcOrd="2" destOrd="0" presId="urn:microsoft.com/office/officeart/2005/8/layout/hList7"/>
    <dgm:cxn modelId="{1BA3A35E-E1FC-44B0-8D14-51F409F4FEE8}" type="presParOf" srcId="{7433EE83-84FF-4879-945A-844137EB5713}" destId="{A85311A7-B2B9-4500-8EF2-D6A695265F75}" srcOrd="3" destOrd="0" presId="urn:microsoft.com/office/officeart/2005/8/layout/hList7"/>
    <dgm:cxn modelId="{C0F441CB-7CBA-488B-A0FE-3169A68BAE62}" type="presParOf" srcId="{E23017FF-7494-4B16-BD9B-04B63DA859AC}" destId="{677E34D3-BFBD-4CDE-943A-1C3107D1AF47}" srcOrd="11" destOrd="0" presId="urn:microsoft.com/office/officeart/2005/8/layout/hList7"/>
    <dgm:cxn modelId="{69E3BC4F-B437-4F28-A9E6-4CF737B68AAA}" type="presParOf" srcId="{E23017FF-7494-4B16-BD9B-04B63DA859AC}" destId="{74DE48BB-DC84-4989-A4D8-8127FE8BA01A}" srcOrd="12" destOrd="0" presId="urn:microsoft.com/office/officeart/2005/8/layout/hList7"/>
    <dgm:cxn modelId="{C3562848-5549-4E7B-95C1-6586CB464F79}" type="presParOf" srcId="{74DE48BB-DC84-4989-A4D8-8127FE8BA01A}" destId="{A92D17AB-4018-4E53-9202-0BDD2008D5BB}" srcOrd="0" destOrd="0" presId="urn:microsoft.com/office/officeart/2005/8/layout/hList7"/>
    <dgm:cxn modelId="{33369AB5-8C19-459A-83D3-4C98B41A5FA1}" type="presParOf" srcId="{74DE48BB-DC84-4989-A4D8-8127FE8BA01A}" destId="{07391823-BB51-4282-A46B-B37C4CAA009E}" srcOrd="1" destOrd="0" presId="urn:microsoft.com/office/officeart/2005/8/layout/hList7"/>
    <dgm:cxn modelId="{79959A5A-BF6E-4D50-9F37-F555AFDC1D89}" type="presParOf" srcId="{74DE48BB-DC84-4989-A4D8-8127FE8BA01A}" destId="{86B971F5-9146-408A-89BE-FEC65DF15251}" srcOrd="2" destOrd="0" presId="urn:microsoft.com/office/officeart/2005/8/layout/hList7"/>
    <dgm:cxn modelId="{3B6B8141-CA2A-4757-8EEB-E46A45AD739F}" type="presParOf" srcId="{74DE48BB-DC84-4989-A4D8-8127FE8BA01A}" destId="{BE4EB850-84EE-47EE-A317-111067F5F481}" srcOrd="3" destOrd="0" presId="urn:microsoft.com/office/officeart/2005/8/layout/hList7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A41294-854C-4DD9-87E3-293D6098E61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31B236-10DB-45CD-AA15-81981FEA8191}">
      <dgm:prSet phldrT="[Текст]" custT="1"/>
      <dgm:spPr>
        <a:solidFill>
          <a:srgbClr val="99FF66"/>
        </a:solidFill>
      </dgm:spPr>
      <dgm:t>
        <a:bodyPr/>
        <a:lstStyle/>
        <a:p>
          <a:r>
            <a:rPr lang="ru-RU" sz="1400" b="1" dirty="0" err="1" smtClean="0">
              <a:solidFill>
                <a:schemeClr val="bg1"/>
              </a:solidFill>
              <a:latin typeface="Arial Narrow" pitchFamily="34" charset="0"/>
            </a:rPr>
            <a:t>Коррек</a:t>
          </a:r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Arial Narrow" pitchFamily="34" charset="0"/>
            </a:rPr>
            <a:t>тировка</a:t>
          </a:r>
          <a:endParaRPr lang="ru-RU" sz="1400" b="1" dirty="0">
            <a:solidFill>
              <a:schemeClr val="bg1"/>
            </a:solidFill>
          </a:endParaRPr>
        </a:p>
      </dgm:t>
    </dgm:pt>
    <dgm:pt modelId="{A058A9EF-F213-46A8-A24F-B10ABFFD1AA6}" type="parTrans" cxnId="{83A79A7D-610A-41CF-AF64-2C89C5BCFEEB}">
      <dgm:prSet/>
      <dgm:spPr/>
      <dgm:t>
        <a:bodyPr/>
        <a:lstStyle/>
        <a:p>
          <a:endParaRPr lang="ru-RU"/>
        </a:p>
      </dgm:t>
    </dgm:pt>
    <dgm:pt modelId="{C0F7BCF9-EA89-4856-BF4D-B45AC8BD622C}" type="sibTrans" cxnId="{83A79A7D-610A-41CF-AF64-2C89C5BCFEEB}">
      <dgm:prSet/>
      <dgm:spPr/>
      <dgm:t>
        <a:bodyPr/>
        <a:lstStyle/>
        <a:p>
          <a:endParaRPr lang="ru-RU"/>
        </a:p>
      </dgm:t>
    </dgm:pt>
    <dgm:pt modelId="{2720F3C4-7B12-4559-8411-050F5282459F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b="1" dirty="0" err="1" smtClean="0">
              <a:solidFill>
                <a:schemeClr val="bg1"/>
              </a:solidFill>
              <a:latin typeface="Arial Narrow" pitchFamily="34" charset="0"/>
            </a:rPr>
            <a:t>Реали</a:t>
          </a:r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Arial Narrow" pitchFamily="34" charset="0"/>
            </a:rPr>
            <a:t>зация</a:t>
          </a:r>
          <a:endParaRPr lang="ru-RU" sz="1400" b="1" dirty="0">
            <a:solidFill>
              <a:schemeClr val="bg1"/>
            </a:solidFill>
          </a:endParaRPr>
        </a:p>
      </dgm:t>
    </dgm:pt>
    <dgm:pt modelId="{92465A5C-93E0-44AF-BF5A-EE60EEFF6244}" type="parTrans" cxnId="{346C54FA-B5C6-43F3-B833-EF9DB8887A49}">
      <dgm:prSet/>
      <dgm:spPr/>
      <dgm:t>
        <a:bodyPr/>
        <a:lstStyle/>
        <a:p>
          <a:endParaRPr lang="ru-RU"/>
        </a:p>
      </dgm:t>
    </dgm:pt>
    <dgm:pt modelId="{0E7CC835-CE16-424B-935C-1CFF9F67A9BB}" type="sibTrans" cxnId="{346C54FA-B5C6-43F3-B833-EF9DB8887A49}">
      <dgm:prSet/>
      <dgm:spPr/>
      <dgm:t>
        <a:bodyPr/>
        <a:lstStyle/>
        <a:p>
          <a:endParaRPr lang="ru-RU"/>
        </a:p>
      </dgm:t>
    </dgm:pt>
    <dgm:pt modelId="{6D713772-3451-4BFF-94F5-2C08DBB7E545}">
      <dgm:prSet custT="1"/>
      <dgm:spPr>
        <a:solidFill>
          <a:srgbClr val="92D050"/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Оценка  </a:t>
          </a:r>
          <a:r>
            <a:rPr lang="ru-RU" sz="1400" b="1" dirty="0" err="1" smtClean="0">
              <a:solidFill>
                <a:schemeClr val="bg1"/>
              </a:solidFill>
              <a:latin typeface="Arial Narrow" pitchFamily="34" charset="0"/>
            </a:rPr>
            <a:t>резуль</a:t>
          </a:r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 татов</a:t>
          </a:r>
          <a:endParaRPr lang="ru-RU" sz="1400" b="1" dirty="0" smtClean="0">
            <a:solidFill>
              <a:schemeClr val="bg1"/>
            </a:solidFill>
            <a:latin typeface="Arial Narrow" pitchFamily="34" charset="0"/>
          </a:endParaRPr>
        </a:p>
      </dgm:t>
    </dgm:pt>
    <dgm:pt modelId="{2806B1FC-26D1-4BC3-8DE3-F349B0D79B72}" type="parTrans" cxnId="{EBD912B3-8687-4992-B0AB-1F080CC6F9E5}">
      <dgm:prSet/>
      <dgm:spPr/>
      <dgm:t>
        <a:bodyPr/>
        <a:lstStyle/>
        <a:p>
          <a:endParaRPr lang="ru-RU"/>
        </a:p>
      </dgm:t>
    </dgm:pt>
    <dgm:pt modelId="{26622AE5-2FA1-46D6-B51E-E88E4972DB6B}" type="sibTrans" cxnId="{EBD912B3-8687-4992-B0AB-1F080CC6F9E5}">
      <dgm:prSet/>
      <dgm:spPr/>
      <dgm:t>
        <a:bodyPr/>
        <a:lstStyle/>
        <a:p>
          <a:endParaRPr lang="ru-RU"/>
        </a:p>
      </dgm:t>
    </dgm:pt>
    <dgm:pt modelId="{4899A79A-9463-41A3-A6A5-573871E41A9B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b="1" dirty="0" err="1" smtClean="0">
              <a:solidFill>
                <a:schemeClr val="bg1"/>
              </a:solidFill>
              <a:latin typeface="Arial Narrow" pitchFamily="34" charset="0"/>
            </a:rPr>
            <a:t>Разра</a:t>
          </a:r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 </a:t>
          </a:r>
          <a:r>
            <a:rPr lang="ru-RU" sz="1400" b="1" dirty="0" err="1" smtClean="0">
              <a:solidFill>
                <a:schemeClr val="bg1"/>
              </a:solidFill>
              <a:latin typeface="Arial Narrow" pitchFamily="34" charset="0"/>
            </a:rPr>
            <a:t>ботка</a:t>
          </a:r>
          <a:endParaRPr lang="ru-RU" sz="1400" b="1" dirty="0">
            <a:solidFill>
              <a:schemeClr val="bg1"/>
            </a:solidFill>
          </a:endParaRPr>
        </a:p>
      </dgm:t>
    </dgm:pt>
    <dgm:pt modelId="{D18587EC-4D51-43A2-8671-E04EC0958796}" type="parTrans" cxnId="{F58C0BD4-E511-4E99-9594-9A284FB42D16}">
      <dgm:prSet/>
      <dgm:spPr/>
      <dgm:t>
        <a:bodyPr/>
        <a:lstStyle/>
        <a:p>
          <a:endParaRPr lang="ru-RU"/>
        </a:p>
      </dgm:t>
    </dgm:pt>
    <dgm:pt modelId="{AAAF4976-C3A2-462C-A63C-593BD44569B7}" type="sibTrans" cxnId="{F58C0BD4-E511-4E99-9594-9A284FB42D16}">
      <dgm:prSet/>
      <dgm:spPr/>
      <dgm:t>
        <a:bodyPr/>
        <a:lstStyle/>
        <a:p>
          <a:endParaRPr lang="ru-RU"/>
        </a:p>
      </dgm:t>
    </dgm:pt>
    <dgm:pt modelId="{23FD2CE6-A910-42FC-8725-7775C2AE37D8}" type="pres">
      <dgm:prSet presAssocID="{6FA41294-854C-4DD9-87E3-293D6098E610}" presName="cycle" presStyleCnt="0">
        <dgm:presLayoutVars>
          <dgm:dir/>
          <dgm:resizeHandles val="exact"/>
        </dgm:presLayoutVars>
      </dgm:prSet>
      <dgm:spPr/>
    </dgm:pt>
    <dgm:pt modelId="{09667430-0AA9-4878-AC91-5F5DAFEBDF17}" type="pres">
      <dgm:prSet presAssocID="{DB31B236-10DB-45CD-AA15-81981FEA8191}" presName="node" presStyleLbl="node1" presStyleIdx="0" presStyleCnt="4" custScaleX="113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26F76-3C3D-4012-90DA-A689EC2D4A55}" type="pres">
      <dgm:prSet presAssocID="{C0F7BCF9-EA89-4856-BF4D-B45AC8BD622C}" presName="sibTrans" presStyleLbl="sibTrans2D1" presStyleIdx="0" presStyleCnt="4"/>
      <dgm:spPr/>
    </dgm:pt>
    <dgm:pt modelId="{9C81D2F9-9C3A-43E0-AF58-3C93A601EE51}" type="pres">
      <dgm:prSet presAssocID="{C0F7BCF9-EA89-4856-BF4D-B45AC8BD622C}" presName="connectorText" presStyleLbl="sibTrans2D1" presStyleIdx="0" presStyleCnt="4"/>
      <dgm:spPr/>
    </dgm:pt>
    <dgm:pt modelId="{4712F987-715A-4777-8CA8-75B516237772}" type="pres">
      <dgm:prSet presAssocID="{4899A79A-9463-41A3-A6A5-573871E41A9B}" presName="node" presStyleLbl="node1" presStyleIdx="1" presStyleCnt="4">
        <dgm:presLayoutVars>
          <dgm:bulletEnabled val="1"/>
        </dgm:presLayoutVars>
      </dgm:prSet>
      <dgm:spPr/>
    </dgm:pt>
    <dgm:pt modelId="{41E4325B-7957-4C15-A02B-74AEDF828C99}" type="pres">
      <dgm:prSet presAssocID="{AAAF4976-C3A2-462C-A63C-593BD44569B7}" presName="sibTrans" presStyleLbl="sibTrans2D1" presStyleIdx="1" presStyleCnt="4"/>
      <dgm:spPr/>
    </dgm:pt>
    <dgm:pt modelId="{E02E7E60-4606-405F-8DC8-AC882857160D}" type="pres">
      <dgm:prSet presAssocID="{AAAF4976-C3A2-462C-A63C-593BD44569B7}" presName="connectorText" presStyleLbl="sibTrans2D1" presStyleIdx="1" presStyleCnt="4"/>
      <dgm:spPr/>
    </dgm:pt>
    <dgm:pt modelId="{D19E5847-02AE-42CE-8903-FAF9FF3ACD0D}" type="pres">
      <dgm:prSet presAssocID="{2720F3C4-7B12-4559-8411-050F5282459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B3B938-F446-4399-8610-F1B40965D061}" type="pres">
      <dgm:prSet presAssocID="{0E7CC835-CE16-424B-935C-1CFF9F67A9BB}" presName="sibTrans" presStyleLbl="sibTrans2D1" presStyleIdx="2" presStyleCnt="4"/>
      <dgm:spPr/>
    </dgm:pt>
    <dgm:pt modelId="{DB9F4A6F-1537-424B-805D-9C89BF2579D2}" type="pres">
      <dgm:prSet presAssocID="{0E7CC835-CE16-424B-935C-1CFF9F67A9BB}" presName="connectorText" presStyleLbl="sibTrans2D1" presStyleIdx="2" presStyleCnt="4"/>
      <dgm:spPr/>
    </dgm:pt>
    <dgm:pt modelId="{4B8A5B2F-DF96-4995-9977-3E9EAEFA1CBD}" type="pres">
      <dgm:prSet presAssocID="{6D713772-3451-4BFF-94F5-2C08DBB7E545}" presName="node" presStyleLbl="node1" presStyleIdx="3" presStyleCnt="4">
        <dgm:presLayoutVars>
          <dgm:bulletEnabled val="1"/>
        </dgm:presLayoutVars>
      </dgm:prSet>
      <dgm:spPr/>
    </dgm:pt>
    <dgm:pt modelId="{81768010-D12E-4CC0-A872-F5BEB420DD33}" type="pres">
      <dgm:prSet presAssocID="{26622AE5-2FA1-46D6-B51E-E88E4972DB6B}" presName="sibTrans" presStyleLbl="sibTrans2D1" presStyleIdx="3" presStyleCnt="4"/>
      <dgm:spPr/>
    </dgm:pt>
    <dgm:pt modelId="{C31C71F3-003B-4645-BB3B-316F77CA1511}" type="pres">
      <dgm:prSet presAssocID="{26622AE5-2FA1-46D6-B51E-E88E4972DB6B}" presName="connectorText" presStyleLbl="sibTrans2D1" presStyleIdx="3" presStyleCnt="4"/>
      <dgm:spPr/>
    </dgm:pt>
  </dgm:ptLst>
  <dgm:cxnLst>
    <dgm:cxn modelId="{F9C08A9E-3177-443B-BF79-FED511BBF407}" type="presOf" srcId="{0E7CC835-CE16-424B-935C-1CFF9F67A9BB}" destId="{B9B3B938-F446-4399-8610-F1B40965D061}" srcOrd="0" destOrd="0" presId="urn:microsoft.com/office/officeart/2005/8/layout/cycle2"/>
    <dgm:cxn modelId="{2E84E4E0-83E3-4279-A850-A63019FDDC31}" type="presOf" srcId="{DB31B236-10DB-45CD-AA15-81981FEA8191}" destId="{09667430-0AA9-4878-AC91-5F5DAFEBDF17}" srcOrd="0" destOrd="0" presId="urn:microsoft.com/office/officeart/2005/8/layout/cycle2"/>
    <dgm:cxn modelId="{F58C0BD4-E511-4E99-9594-9A284FB42D16}" srcId="{6FA41294-854C-4DD9-87E3-293D6098E610}" destId="{4899A79A-9463-41A3-A6A5-573871E41A9B}" srcOrd="1" destOrd="0" parTransId="{D18587EC-4D51-43A2-8671-E04EC0958796}" sibTransId="{AAAF4976-C3A2-462C-A63C-593BD44569B7}"/>
    <dgm:cxn modelId="{F9DB8273-FAA8-46A4-9A7D-556D9AC4DB01}" type="presOf" srcId="{26622AE5-2FA1-46D6-B51E-E88E4972DB6B}" destId="{81768010-D12E-4CC0-A872-F5BEB420DD33}" srcOrd="0" destOrd="0" presId="urn:microsoft.com/office/officeart/2005/8/layout/cycle2"/>
    <dgm:cxn modelId="{346C54FA-B5C6-43F3-B833-EF9DB8887A49}" srcId="{6FA41294-854C-4DD9-87E3-293D6098E610}" destId="{2720F3C4-7B12-4559-8411-050F5282459F}" srcOrd="2" destOrd="0" parTransId="{92465A5C-93E0-44AF-BF5A-EE60EEFF6244}" sibTransId="{0E7CC835-CE16-424B-935C-1CFF9F67A9BB}"/>
    <dgm:cxn modelId="{1F4E9EFD-61FE-4DBF-BFCE-BEFF0BA4835B}" type="presOf" srcId="{AAAF4976-C3A2-462C-A63C-593BD44569B7}" destId="{41E4325B-7957-4C15-A02B-74AEDF828C99}" srcOrd="0" destOrd="0" presId="urn:microsoft.com/office/officeart/2005/8/layout/cycle2"/>
    <dgm:cxn modelId="{2EC417C0-221E-4A23-914F-5B875FD727AC}" type="presOf" srcId="{26622AE5-2FA1-46D6-B51E-E88E4972DB6B}" destId="{C31C71F3-003B-4645-BB3B-316F77CA1511}" srcOrd="1" destOrd="0" presId="urn:microsoft.com/office/officeart/2005/8/layout/cycle2"/>
    <dgm:cxn modelId="{62C7C990-98BA-446A-BD3C-9B337953A17C}" type="presOf" srcId="{6FA41294-854C-4DD9-87E3-293D6098E610}" destId="{23FD2CE6-A910-42FC-8725-7775C2AE37D8}" srcOrd="0" destOrd="0" presId="urn:microsoft.com/office/officeart/2005/8/layout/cycle2"/>
    <dgm:cxn modelId="{8E340013-DC55-4AA9-8102-7962A01BBC19}" type="presOf" srcId="{2720F3C4-7B12-4559-8411-050F5282459F}" destId="{D19E5847-02AE-42CE-8903-FAF9FF3ACD0D}" srcOrd="0" destOrd="0" presId="urn:microsoft.com/office/officeart/2005/8/layout/cycle2"/>
    <dgm:cxn modelId="{0DA053B3-2E89-45E7-8664-3DABD5C2E7CC}" type="presOf" srcId="{4899A79A-9463-41A3-A6A5-573871E41A9B}" destId="{4712F987-715A-4777-8CA8-75B516237772}" srcOrd="0" destOrd="0" presId="urn:microsoft.com/office/officeart/2005/8/layout/cycle2"/>
    <dgm:cxn modelId="{EC566A5B-8C3B-4356-B5D9-C23B3DF9FF39}" type="presOf" srcId="{0E7CC835-CE16-424B-935C-1CFF9F67A9BB}" destId="{DB9F4A6F-1537-424B-805D-9C89BF2579D2}" srcOrd="1" destOrd="0" presId="urn:microsoft.com/office/officeart/2005/8/layout/cycle2"/>
    <dgm:cxn modelId="{B1E8431B-67A2-47A0-BD13-69D731630449}" type="presOf" srcId="{AAAF4976-C3A2-462C-A63C-593BD44569B7}" destId="{E02E7E60-4606-405F-8DC8-AC882857160D}" srcOrd="1" destOrd="0" presId="urn:microsoft.com/office/officeart/2005/8/layout/cycle2"/>
    <dgm:cxn modelId="{EBD912B3-8687-4992-B0AB-1F080CC6F9E5}" srcId="{6FA41294-854C-4DD9-87E3-293D6098E610}" destId="{6D713772-3451-4BFF-94F5-2C08DBB7E545}" srcOrd="3" destOrd="0" parTransId="{2806B1FC-26D1-4BC3-8DE3-F349B0D79B72}" sibTransId="{26622AE5-2FA1-46D6-B51E-E88E4972DB6B}"/>
    <dgm:cxn modelId="{61DC0204-404B-4844-AD2B-46245514BC89}" type="presOf" srcId="{C0F7BCF9-EA89-4856-BF4D-B45AC8BD622C}" destId="{9C81D2F9-9C3A-43E0-AF58-3C93A601EE51}" srcOrd="1" destOrd="0" presId="urn:microsoft.com/office/officeart/2005/8/layout/cycle2"/>
    <dgm:cxn modelId="{D6FA16DB-D231-42EA-8DB6-A76DF13020A6}" type="presOf" srcId="{C0F7BCF9-EA89-4856-BF4D-B45AC8BD622C}" destId="{A5A26F76-3C3D-4012-90DA-A689EC2D4A55}" srcOrd="0" destOrd="0" presId="urn:microsoft.com/office/officeart/2005/8/layout/cycle2"/>
    <dgm:cxn modelId="{158A5207-6C0B-4CA8-80E0-ABEBF4283A0D}" type="presOf" srcId="{6D713772-3451-4BFF-94F5-2C08DBB7E545}" destId="{4B8A5B2F-DF96-4995-9977-3E9EAEFA1CBD}" srcOrd="0" destOrd="0" presId="urn:microsoft.com/office/officeart/2005/8/layout/cycle2"/>
    <dgm:cxn modelId="{83A79A7D-610A-41CF-AF64-2C89C5BCFEEB}" srcId="{6FA41294-854C-4DD9-87E3-293D6098E610}" destId="{DB31B236-10DB-45CD-AA15-81981FEA8191}" srcOrd="0" destOrd="0" parTransId="{A058A9EF-F213-46A8-A24F-B10ABFFD1AA6}" sibTransId="{C0F7BCF9-EA89-4856-BF4D-B45AC8BD622C}"/>
    <dgm:cxn modelId="{F75EE475-9C1F-433D-8D58-F48868DCDADE}" type="presParOf" srcId="{23FD2CE6-A910-42FC-8725-7775C2AE37D8}" destId="{09667430-0AA9-4878-AC91-5F5DAFEBDF17}" srcOrd="0" destOrd="0" presId="urn:microsoft.com/office/officeart/2005/8/layout/cycle2"/>
    <dgm:cxn modelId="{32F3B1E6-A3A9-485F-A3F2-BB7964C9D946}" type="presParOf" srcId="{23FD2CE6-A910-42FC-8725-7775C2AE37D8}" destId="{A5A26F76-3C3D-4012-90DA-A689EC2D4A55}" srcOrd="1" destOrd="0" presId="urn:microsoft.com/office/officeart/2005/8/layout/cycle2"/>
    <dgm:cxn modelId="{C2D0FD5F-3BB7-495A-B417-57AB048F36D3}" type="presParOf" srcId="{A5A26F76-3C3D-4012-90DA-A689EC2D4A55}" destId="{9C81D2F9-9C3A-43E0-AF58-3C93A601EE51}" srcOrd="0" destOrd="0" presId="urn:microsoft.com/office/officeart/2005/8/layout/cycle2"/>
    <dgm:cxn modelId="{A2674C27-64BA-494D-92EB-6FB0903B611B}" type="presParOf" srcId="{23FD2CE6-A910-42FC-8725-7775C2AE37D8}" destId="{4712F987-715A-4777-8CA8-75B516237772}" srcOrd="2" destOrd="0" presId="urn:microsoft.com/office/officeart/2005/8/layout/cycle2"/>
    <dgm:cxn modelId="{3996F5A4-4E21-4D6B-B397-5940C52A3B29}" type="presParOf" srcId="{23FD2CE6-A910-42FC-8725-7775C2AE37D8}" destId="{41E4325B-7957-4C15-A02B-74AEDF828C99}" srcOrd="3" destOrd="0" presId="urn:microsoft.com/office/officeart/2005/8/layout/cycle2"/>
    <dgm:cxn modelId="{06601C2F-A95A-4111-8D66-00C4B2F69A5D}" type="presParOf" srcId="{41E4325B-7957-4C15-A02B-74AEDF828C99}" destId="{E02E7E60-4606-405F-8DC8-AC882857160D}" srcOrd="0" destOrd="0" presId="urn:microsoft.com/office/officeart/2005/8/layout/cycle2"/>
    <dgm:cxn modelId="{AEF61B1B-AFA0-407D-A3CF-560EB74D2D50}" type="presParOf" srcId="{23FD2CE6-A910-42FC-8725-7775C2AE37D8}" destId="{D19E5847-02AE-42CE-8903-FAF9FF3ACD0D}" srcOrd="4" destOrd="0" presId="urn:microsoft.com/office/officeart/2005/8/layout/cycle2"/>
    <dgm:cxn modelId="{928269D1-2932-49BD-83F0-DD9790B98FE0}" type="presParOf" srcId="{23FD2CE6-A910-42FC-8725-7775C2AE37D8}" destId="{B9B3B938-F446-4399-8610-F1B40965D061}" srcOrd="5" destOrd="0" presId="urn:microsoft.com/office/officeart/2005/8/layout/cycle2"/>
    <dgm:cxn modelId="{593B4A73-A0F7-4BCC-B9D7-C7498776E538}" type="presParOf" srcId="{B9B3B938-F446-4399-8610-F1B40965D061}" destId="{DB9F4A6F-1537-424B-805D-9C89BF2579D2}" srcOrd="0" destOrd="0" presId="urn:microsoft.com/office/officeart/2005/8/layout/cycle2"/>
    <dgm:cxn modelId="{2A57E258-4223-4377-B334-41B5FF89EAB7}" type="presParOf" srcId="{23FD2CE6-A910-42FC-8725-7775C2AE37D8}" destId="{4B8A5B2F-DF96-4995-9977-3E9EAEFA1CBD}" srcOrd="6" destOrd="0" presId="urn:microsoft.com/office/officeart/2005/8/layout/cycle2"/>
    <dgm:cxn modelId="{14EE3140-5A4B-49CD-BACC-6FA12978A79C}" type="presParOf" srcId="{23FD2CE6-A910-42FC-8725-7775C2AE37D8}" destId="{81768010-D12E-4CC0-A872-F5BEB420DD33}" srcOrd="7" destOrd="0" presId="urn:microsoft.com/office/officeart/2005/8/layout/cycle2"/>
    <dgm:cxn modelId="{F95D1484-DB6D-42A6-BC17-3B3DC7840DAF}" type="presParOf" srcId="{81768010-D12E-4CC0-A872-F5BEB420DD33}" destId="{C31C71F3-003B-4645-BB3B-316F77CA1511}" srcOrd="0" destOrd="0" presId="urn:microsoft.com/office/officeart/2005/8/layout/cycle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18505D-5D2E-48BB-BA6E-DB6F62DBE83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FC6402-19CD-4743-A877-95374398EACA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КТО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44A35F8F-50BC-4F97-9564-0D7745734E2B}" type="parTrans" cxnId="{C685FBBF-9EB2-4D75-B0C3-9DC715145148}">
      <dgm:prSet/>
      <dgm:spPr/>
      <dgm:t>
        <a:bodyPr/>
        <a:lstStyle/>
        <a:p>
          <a:endParaRPr lang="ru-RU" sz="1100"/>
        </a:p>
      </dgm:t>
    </dgm:pt>
    <dgm:pt modelId="{AFD75EF8-E72F-422D-BADC-E5A508B8B527}" type="sibTrans" cxnId="{C685FBBF-9EB2-4D75-B0C3-9DC715145148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ru-RU" sz="1100"/>
        </a:p>
      </dgm:t>
    </dgm:pt>
    <dgm:pt modelId="{F31391FC-EC64-4954-85EF-666524AD8153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ЧТО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CF085009-4A98-4BB6-BBE8-8F6B3E1F7EE5}" type="parTrans" cxnId="{3A6CAB52-D5CB-486F-A41D-19AECB9971B0}">
      <dgm:prSet/>
      <dgm:spPr/>
      <dgm:t>
        <a:bodyPr/>
        <a:lstStyle/>
        <a:p>
          <a:endParaRPr lang="ru-RU" sz="1100"/>
        </a:p>
      </dgm:t>
    </dgm:pt>
    <dgm:pt modelId="{028E11C0-0D78-480A-B04C-96225B2218C6}" type="sibTrans" cxnId="{3A6CAB52-D5CB-486F-A41D-19AECB9971B0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ru-RU" sz="1100"/>
        </a:p>
      </dgm:t>
    </dgm:pt>
    <dgm:pt modelId="{8EEE614D-9107-4B86-AC19-800CF0A01374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100" b="1" dirty="0" smtClean="0">
              <a:latin typeface="Arial Narrow" pitchFamily="34" charset="0"/>
            </a:rPr>
            <a:t>С  КЕМ</a:t>
          </a:r>
          <a:endParaRPr lang="ru-RU" sz="1100" b="1" dirty="0">
            <a:latin typeface="Arial Narrow" pitchFamily="34" charset="0"/>
          </a:endParaRPr>
        </a:p>
      </dgm:t>
    </dgm:pt>
    <dgm:pt modelId="{C8EB863F-A4BF-40D3-A36C-8AFEF8E96F5F}" type="parTrans" cxnId="{49BC607C-4C4F-49E6-95AD-D4BCDB3F874F}">
      <dgm:prSet/>
      <dgm:spPr/>
      <dgm:t>
        <a:bodyPr/>
        <a:lstStyle/>
        <a:p>
          <a:endParaRPr lang="ru-RU" sz="1100"/>
        </a:p>
      </dgm:t>
    </dgm:pt>
    <dgm:pt modelId="{9E99F6ED-3AFD-4925-B29A-92F35526AD8D}" type="sibTrans" cxnId="{49BC607C-4C4F-49E6-95AD-D4BCDB3F874F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ru-RU" sz="1100"/>
        </a:p>
      </dgm:t>
    </dgm:pt>
    <dgm:pt modelId="{9BB91F85-3BF6-4B44-B154-DCA7B9ABBA3F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ЗАЧЕМ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CC880CB5-B0DF-4ACF-A590-C880F6BE4D64}" type="parTrans" cxnId="{7A6BBEEF-9025-49BD-8150-F913BF0CBA47}">
      <dgm:prSet/>
      <dgm:spPr/>
      <dgm:t>
        <a:bodyPr/>
        <a:lstStyle/>
        <a:p>
          <a:endParaRPr lang="ru-RU" sz="1100"/>
        </a:p>
      </dgm:t>
    </dgm:pt>
    <dgm:pt modelId="{41E0FFB1-D7DF-40CB-9BE4-B73B00A57825}" type="sibTrans" cxnId="{7A6BBEEF-9025-49BD-8150-F913BF0CBA47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ru-RU" sz="1100"/>
        </a:p>
      </dgm:t>
    </dgm:pt>
    <dgm:pt modelId="{6BD89A2D-1C98-4085-91B1-99A79D454FF5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КАК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CC8A52B6-98FF-47ED-8AD7-4218A2FCDD58}" type="parTrans" cxnId="{910278EA-C631-44F3-BF40-1CA19040FDA1}">
      <dgm:prSet/>
      <dgm:spPr/>
      <dgm:t>
        <a:bodyPr/>
        <a:lstStyle/>
        <a:p>
          <a:endParaRPr lang="ru-RU" sz="1100"/>
        </a:p>
      </dgm:t>
    </dgm:pt>
    <dgm:pt modelId="{79B3E2DB-6433-424F-AE6D-CDDA0C769E7A}" type="sibTrans" cxnId="{910278EA-C631-44F3-BF40-1CA19040FDA1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ru-RU" sz="1100"/>
        </a:p>
      </dgm:t>
    </dgm:pt>
    <dgm:pt modelId="{1FCA0ABB-3F45-4F83-A99F-BC0AF851CFAC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100" b="1" dirty="0" smtClean="0">
              <a:latin typeface="Arial Narrow" pitchFamily="34" charset="0"/>
              <a:cs typeface="Arial" pitchFamily="34" charset="0"/>
            </a:rPr>
            <a:t>КОГДА</a:t>
          </a:r>
          <a:endParaRPr lang="ru-RU" sz="1100" b="1" dirty="0">
            <a:latin typeface="Arial Narrow" pitchFamily="34" charset="0"/>
            <a:cs typeface="Arial" pitchFamily="34" charset="0"/>
          </a:endParaRPr>
        </a:p>
      </dgm:t>
    </dgm:pt>
    <dgm:pt modelId="{92B4BFEC-6102-459A-A450-84336DB7260D}" type="parTrans" cxnId="{94131972-CA2B-4215-9965-1D755AD2BBA9}">
      <dgm:prSet/>
      <dgm:spPr/>
      <dgm:t>
        <a:bodyPr/>
        <a:lstStyle/>
        <a:p>
          <a:endParaRPr lang="ru-RU" sz="1100"/>
        </a:p>
      </dgm:t>
    </dgm:pt>
    <dgm:pt modelId="{8E8E10F3-2E91-432D-A839-9B4FBC0A2D64}" type="sibTrans" cxnId="{94131972-CA2B-4215-9965-1D755AD2BBA9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ru-RU" sz="1100"/>
        </a:p>
      </dgm:t>
    </dgm:pt>
    <dgm:pt modelId="{13C42EA6-742A-4137-81D3-28ADF5C2646E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ГДЕ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8407FAF7-AA37-46E4-BB4F-4C0FC871F714}" type="parTrans" cxnId="{448C0ED3-28A6-40D5-AA80-529666332DCE}">
      <dgm:prSet/>
      <dgm:spPr/>
      <dgm:t>
        <a:bodyPr/>
        <a:lstStyle/>
        <a:p>
          <a:endParaRPr lang="ru-RU" sz="1100"/>
        </a:p>
      </dgm:t>
    </dgm:pt>
    <dgm:pt modelId="{3C1B58E8-635C-44DE-8901-BD5F49439BC2}" type="sibTrans" cxnId="{448C0ED3-28A6-40D5-AA80-529666332DCE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ru-RU" sz="1100"/>
        </a:p>
      </dgm:t>
    </dgm:pt>
    <dgm:pt modelId="{B2F63E85-BF2B-4CED-8A91-334F2EE3EC98}" type="pres">
      <dgm:prSet presAssocID="{2718505D-5D2E-48BB-BA6E-DB6F62DBE832}" presName="Name0" presStyleCnt="0">
        <dgm:presLayoutVars>
          <dgm:dir/>
          <dgm:resizeHandles val="exact"/>
        </dgm:presLayoutVars>
      </dgm:prSet>
      <dgm:spPr/>
    </dgm:pt>
    <dgm:pt modelId="{CFEA24CC-4139-4D1C-ADF2-85ECC44A5FC8}" type="pres">
      <dgm:prSet presAssocID="{3BFC6402-19CD-4743-A877-95374398EAC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E6A257-FA12-4D48-B5D3-70FA39B17BFB}" type="pres">
      <dgm:prSet presAssocID="{AFD75EF8-E72F-422D-BADC-E5A508B8B527}" presName="sibTrans" presStyleLbl="sibTrans2D1" presStyleIdx="0" presStyleCnt="7"/>
      <dgm:spPr/>
    </dgm:pt>
    <dgm:pt modelId="{130F94A9-957C-49DB-8414-D35258925A19}" type="pres">
      <dgm:prSet presAssocID="{AFD75EF8-E72F-422D-BADC-E5A508B8B527}" presName="connectorText" presStyleLbl="sibTrans2D1" presStyleIdx="0" presStyleCnt="7"/>
      <dgm:spPr/>
    </dgm:pt>
    <dgm:pt modelId="{0B37B598-E161-4D58-BE03-505680B1F95E}" type="pres">
      <dgm:prSet presAssocID="{F31391FC-EC64-4954-85EF-666524AD815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B89609-0D01-4BAD-B039-80EBBF3E3B5E}" type="pres">
      <dgm:prSet presAssocID="{028E11C0-0D78-480A-B04C-96225B2218C6}" presName="sibTrans" presStyleLbl="sibTrans2D1" presStyleIdx="1" presStyleCnt="7"/>
      <dgm:spPr/>
    </dgm:pt>
    <dgm:pt modelId="{2BCADCCD-C47D-4003-9D91-57517F1201AA}" type="pres">
      <dgm:prSet presAssocID="{028E11C0-0D78-480A-B04C-96225B2218C6}" presName="connectorText" presStyleLbl="sibTrans2D1" presStyleIdx="1" presStyleCnt="7"/>
      <dgm:spPr/>
    </dgm:pt>
    <dgm:pt modelId="{2B9C31AB-3D63-45C7-B302-080CA676ED52}" type="pres">
      <dgm:prSet presAssocID="{9BB91F85-3BF6-4B44-B154-DCA7B9ABBA3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AB9F4A-3647-4C29-A50B-F0F705F9B5FC}" type="pres">
      <dgm:prSet presAssocID="{41E0FFB1-D7DF-40CB-9BE4-B73B00A57825}" presName="sibTrans" presStyleLbl="sibTrans2D1" presStyleIdx="2" presStyleCnt="7"/>
      <dgm:spPr/>
    </dgm:pt>
    <dgm:pt modelId="{E1741567-AD55-44D0-BA5D-DFB34A835B70}" type="pres">
      <dgm:prSet presAssocID="{41E0FFB1-D7DF-40CB-9BE4-B73B00A57825}" presName="connectorText" presStyleLbl="sibTrans2D1" presStyleIdx="2" presStyleCnt="7"/>
      <dgm:spPr/>
    </dgm:pt>
    <dgm:pt modelId="{87808F74-3091-4379-BADE-B4EA2597F611}" type="pres">
      <dgm:prSet presAssocID="{8EEE614D-9107-4B86-AC19-800CF0A01374}" presName="node" presStyleLbl="node1" presStyleIdx="3" presStyleCnt="7">
        <dgm:presLayoutVars>
          <dgm:bulletEnabled val="1"/>
        </dgm:presLayoutVars>
      </dgm:prSet>
      <dgm:spPr/>
    </dgm:pt>
    <dgm:pt modelId="{CD5A0218-C3CA-42BB-93B3-A380286121EA}" type="pres">
      <dgm:prSet presAssocID="{9E99F6ED-3AFD-4925-B29A-92F35526AD8D}" presName="sibTrans" presStyleLbl="sibTrans2D1" presStyleIdx="3" presStyleCnt="7"/>
      <dgm:spPr/>
    </dgm:pt>
    <dgm:pt modelId="{880D0463-AE1D-41A0-895E-999565D110A8}" type="pres">
      <dgm:prSet presAssocID="{9E99F6ED-3AFD-4925-B29A-92F35526AD8D}" presName="connectorText" presStyleLbl="sibTrans2D1" presStyleIdx="3" presStyleCnt="7"/>
      <dgm:spPr/>
    </dgm:pt>
    <dgm:pt modelId="{C613427B-BE44-49B1-BA63-B82A3EE117C9}" type="pres">
      <dgm:prSet presAssocID="{6BD89A2D-1C98-4085-91B1-99A79D454FF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698AE-B1D6-4496-8684-CE7636202CCF}" type="pres">
      <dgm:prSet presAssocID="{79B3E2DB-6433-424F-AE6D-CDDA0C769E7A}" presName="sibTrans" presStyleLbl="sibTrans2D1" presStyleIdx="4" presStyleCnt="7"/>
      <dgm:spPr/>
    </dgm:pt>
    <dgm:pt modelId="{FA354EC9-FAA3-493F-9C0A-75C6DC071B3F}" type="pres">
      <dgm:prSet presAssocID="{79B3E2DB-6433-424F-AE6D-CDDA0C769E7A}" presName="connectorText" presStyleLbl="sibTrans2D1" presStyleIdx="4" presStyleCnt="7"/>
      <dgm:spPr/>
    </dgm:pt>
    <dgm:pt modelId="{2F1ECB48-77D1-4EBC-B99D-C8DCD5FE60E7}" type="pres">
      <dgm:prSet presAssocID="{1FCA0ABB-3F45-4F83-A99F-BC0AF851CFA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12B72-5E58-4775-BEAB-9C8E55E93BF3}" type="pres">
      <dgm:prSet presAssocID="{8E8E10F3-2E91-432D-A839-9B4FBC0A2D64}" presName="sibTrans" presStyleLbl="sibTrans2D1" presStyleIdx="5" presStyleCnt="7"/>
      <dgm:spPr/>
    </dgm:pt>
    <dgm:pt modelId="{7746BD94-F054-43B9-AA31-6C8994B01997}" type="pres">
      <dgm:prSet presAssocID="{8E8E10F3-2E91-432D-A839-9B4FBC0A2D64}" presName="connectorText" presStyleLbl="sibTrans2D1" presStyleIdx="5" presStyleCnt="7"/>
      <dgm:spPr/>
    </dgm:pt>
    <dgm:pt modelId="{72531F45-9F21-47BE-B48A-A2EF541109EC}" type="pres">
      <dgm:prSet presAssocID="{13C42EA6-742A-4137-81D3-28ADF5C2646E}" presName="node" presStyleLbl="node1" presStyleIdx="6" presStyleCnt="7">
        <dgm:presLayoutVars>
          <dgm:bulletEnabled val="1"/>
        </dgm:presLayoutVars>
      </dgm:prSet>
      <dgm:spPr/>
    </dgm:pt>
    <dgm:pt modelId="{3EB03072-3888-4117-ABB1-4761BDACA4A8}" type="pres">
      <dgm:prSet presAssocID="{3C1B58E8-635C-44DE-8901-BD5F49439BC2}" presName="sibTrans" presStyleLbl="sibTrans2D1" presStyleIdx="6" presStyleCnt="7"/>
      <dgm:spPr/>
    </dgm:pt>
    <dgm:pt modelId="{6D3528C5-4DD7-40EB-A83F-B5DC934E8811}" type="pres">
      <dgm:prSet presAssocID="{3C1B58E8-635C-44DE-8901-BD5F49439BC2}" presName="connectorText" presStyleLbl="sibTrans2D1" presStyleIdx="6" presStyleCnt="7"/>
      <dgm:spPr/>
    </dgm:pt>
  </dgm:ptLst>
  <dgm:cxnLst>
    <dgm:cxn modelId="{94131972-CA2B-4215-9965-1D755AD2BBA9}" srcId="{2718505D-5D2E-48BB-BA6E-DB6F62DBE832}" destId="{1FCA0ABB-3F45-4F83-A99F-BC0AF851CFAC}" srcOrd="5" destOrd="0" parTransId="{92B4BFEC-6102-459A-A450-84336DB7260D}" sibTransId="{8E8E10F3-2E91-432D-A839-9B4FBC0A2D64}"/>
    <dgm:cxn modelId="{078FF8C4-2E3B-4BBD-B961-4A88597A0294}" type="presOf" srcId="{8E8E10F3-2E91-432D-A839-9B4FBC0A2D64}" destId="{4BE12B72-5E58-4775-BEAB-9C8E55E93BF3}" srcOrd="0" destOrd="0" presId="urn:microsoft.com/office/officeart/2005/8/layout/cycle7"/>
    <dgm:cxn modelId="{C24417BB-32D3-4B24-8398-F3EEF9B6AA6F}" type="presOf" srcId="{1FCA0ABB-3F45-4F83-A99F-BC0AF851CFAC}" destId="{2F1ECB48-77D1-4EBC-B99D-C8DCD5FE60E7}" srcOrd="0" destOrd="0" presId="urn:microsoft.com/office/officeart/2005/8/layout/cycle7"/>
    <dgm:cxn modelId="{75308DCD-770F-4CF5-939D-E322C06CA693}" type="presOf" srcId="{028E11C0-0D78-480A-B04C-96225B2218C6}" destId="{C0B89609-0D01-4BAD-B039-80EBBF3E3B5E}" srcOrd="0" destOrd="0" presId="urn:microsoft.com/office/officeart/2005/8/layout/cycle7"/>
    <dgm:cxn modelId="{CF420EBB-7680-4377-B408-3A016DD655AC}" type="presOf" srcId="{3C1B58E8-635C-44DE-8901-BD5F49439BC2}" destId="{6D3528C5-4DD7-40EB-A83F-B5DC934E8811}" srcOrd="1" destOrd="0" presId="urn:microsoft.com/office/officeart/2005/8/layout/cycle7"/>
    <dgm:cxn modelId="{06048F3D-70DA-4995-8E41-4A837CE2B8E9}" type="presOf" srcId="{79B3E2DB-6433-424F-AE6D-CDDA0C769E7A}" destId="{FA354EC9-FAA3-493F-9C0A-75C6DC071B3F}" srcOrd="1" destOrd="0" presId="urn:microsoft.com/office/officeart/2005/8/layout/cycle7"/>
    <dgm:cxn modelId="{910278EA-C631-44F3-BF40-1CA19040FDA1}" srcId="{2718505D-5D2E-48BB-BA6E-DB6F62DBE832}" destId="{6BD89A2D-1C98-4085-91B1-99A79D454FF5}" srcOrd="4" destOrd="0" parTransId="{CC8A52B6-98FF-47ED-8AD7-4218A2FCDD58}" sibTransId="{79B3E2DB-6433-424F-AE6D-CDDA0C769E7A}"/>
    <dgm:cxn modelId="{2B0FC80D-1472-47BC-966A-FB67A2822A64}" type="presOf" srcId="{41E0FFB1-D7DF-40CB-9BE4-B73B00A57825}" destId="{E1741567-AD55-44D0-BA5D-DFB34A835B70}" srcOrd="1" destOrd="0" presId="urn:microsoft.com/office/officeart/2005/8/layout/cycle7"/>
    <dgm:cxn modelId="{7A6BBEEF-9025-49BD-8150-F913BF0CBA47}" srcId="{2718505D-5D2E-48BB-BA6E-DB6F62DBE832}" destId="{9BB91F85-3BF6-4B44-B154-DCA7B9ABBA3F}" srcOrd="2" destOrd="0" parTransId="{CC880CB5-B0DF-4ACF-A590-C880F6BE4D64}" sibTransId="{41E0FFB1-D7DF-40CB-9BE4-B73B00A57825}"/>
    <dgm:cxn modelId="{E1E5CF09-463A-47A3-8CB2-2C7DA6D3B0AF}" type="presOf" srcId="{AFD75EF8-E72F-422D-BADC-E5A508B8B527}" destId="{71E6A257-FA12-4D48-B5D3-70FA39B17BFB}" srcOrd="0" destOrd="0" presId="urn:microsoft.com/office/officeart/2005/8/layout/cycle7"/>
    <dgm:cxn modelId="{976C5A06-BAE0-487B-8FE1-B3265A1C9FE5}" type="presOf" srcId="{9E99F6ED-3AFD-4925-B29A-92F35526AD8D}" destId="{CD5A0218-C3CA-42BB-93B3-A380286121EA}" srcOrd="0" destOrd="0" presId="urn:microsoft.com/office/officeart/2005/8/layout/cycle7"/>
    <dgm:cxn modelId="{A4725CB6-BAD2-4F98-96EB-98667203A351}" type="presOf" srcId="{8E8E10F3-2E91-432D-A839-9B4FBC0A2D64}" destId="{7746BD94-F054-43B9-AA31-6C8994B01997}" srcOrd="1" destOrd="0" presId="urn:microsoft.com/office/officeart/2005/8/layout/cycle7"/>
    <dgm:cxn modelId="{C685FBBF-9EB2-4D75-B0C3-9DC715145148}" srcId="{2718505D-5D2E-48BB-BA6E-DB6F62DBE832}" destId="{3BFC6402-19CD-4743-A877-95374398EACA}" srcOrd="0" destOrd="0" parTransId="{44A35F8F-50BC-4F97-9564-0D7745734E2B}" sibTransId="{AFD75EF8-E72F-422D-BADC-E5A508B8B527}"/>
    <dgm:cxn modelId="{9020D35D-23B2-402E-B564-603506A2FBFF}" type="presOf" srcId="{79B3E2DB-6433-424F-AE6D-CDDA0C769E7A}" destId="{F9B698AE-B1D6-4496-8684-CE7636202CCF}" srcOrd="0" destOrd="0" presId="urn:microsoft.com/office/officeart/2005/8/layout/cycle7"/>
    <dgm:cxn modelId="{4A02B527-8A75-4EE2-8C9F-55EF0F929736}" type="presOf" srcId="{2718505D-5D2E-48BB-BA6E-DB6F62DBE832}" destId="{B2F63E85-BF2B-4CED-8A91-334F2EE3EC98}" srcOrd="0" destOrd="0" presId="urn:microsoft.com/office/officeart/2005/8/layout/cycle7"/>
    <dgm:cxn modelId="{10050C02-13EA-4E96-B6EF-06B8393E097F}" type="presOf" srcId="{8EEE614D-9107-4B86-AC19-800CF0A01374}" destId="{87808F74-3091-4379-BADE-B4EA2597F611}" srcOrd="0" destOrd="0" presId="urn:microsoft.com/office/officeart/2005/8/layout/cycle7"/>
    <dgm:cxn modelId="{49BC607C-4C4F-49E6-95AD-D4BCDB3F874F}" srcId="{2718505D-5D2E-48BB-BA6E-DB6F62DBE832}" destId="{8EEE614D-9107-4B86-AC19-800CF0A01374}" srcOrd="3" destOrd="0" parTransId="{C8EB863F-A4BF-40D3-A36C-8AFEF8E96F5F}" sibTransId="{9E99F6ED-3AFD-4925-B29A-92F35526AD8D}"/>
    <dgm:cxn modelId="{0BEC413C-E909-489A-9BCE-E3A1371D4873}" type="presOf" srcId="{13C42EA6-742A-4137-81D3-28ADF5C2646E}" destId="{72531F45-9F21-47BE-B48A-A2EF541109EC}" srcOrd="0" destOrd="0" presId="urn:microsoft.com/office/officeart/2005/8/layout/cycle7"/>
    <dgm:cxn modelId="{B06A5358-B40A-4FAB-B5BC-7AF2F7B87307}" type="presOf" srcId="{F31391FC-EC64-4954-85EF-666524AD8153}" destId="{0B37B598-E161-4D58-BE03-505680B1F95E}" srcOrd="0" destOrd="0" presId="urn:microsoft.com/office/officeart/2005/8/layout/cycle7"/>
    <dgm:cxn modelId="{F4A525A7-16A7-4D50-AFC1-09F7866879B5}" type="presOf" srcId="{9E99F6ED-3AFD-4925-B29A-92F35526AD8D}" destId="{880D0463-AE1D-41A0-895E-999565D110A8}" srcOrd="1" destOrd="0" presId="urn:microsoft.com/office/officeart/2005/8/layout/cycle7"/>
    <dgm:cxn modelId="{448C0ED3-28A6-40D5-AA80-529666332DCE}" srcId="{2718505D-5D2E-48BB-BA6E-DB6F62DBE832}" destId="{13C42EA6-742A-4137-81D3-28ADF5C2646E}" srcOrd="6" destOrd="0" parTransId="{8407FAF7-AA37-46E4-BB4F-4C0FC871F714}" sibTransId="{3C1B58E8-635C-44DE-8901-BD5F49439BC2}"/>
    <dgm:cxn modelId="{D10F5F74-22DE-4CC8-9539-F911FEDB5288}" type="presOf" srcId="{9BB91F85-3BF6-4B44-B154-DCA7B9ABBA3F}" destId="{2B9C31AB-3D63-45C7-B302-080CA676ED52}" srcOrd="0" destOrd="0" presId="urn:microsoft.com/office/officeart/2005/8/layout/cycle7"/>
    <dgm:cxn modelId="{46459750-D5BC-4CFB-9F78-364638ED5E3E}" type="presOf" srcId="{028E11C0-0D78-480A-B04C-96225B2218C6}" destId="{2BCADCCD-C47D-4003-9D91-57517F1201AA}" srcOrd="1" destOrd="0" presId="urn:microsoft.com/office/officeart/2005/8/layout/cycle7"/>
    <dgm:cxn modelId="{5A57F9BF-D46D-4020-8818-BA5C447593F3}" type="presOf" srcId="{3C1B58E8-635C-44DE-8901-BD5F49439BC2}" destId="{3EB03072-3888-4117-ABB1-4761BDACA4A8}" srcOrd="0" destOrd="0" presId="urn:microsoft.com/office/officeart/2005/8/layout/cycle7"/>
    <dgm:cxn modelId="{0FCB37B4-FC7A-4E61-B39C-04C79A3363CF}" type="presOf" srcId="{6BD89A2D-1C98-4085-91B1-99A79D454FF5}" destId="{C613427B-BE44-49B1-BA63-B82A3EE117C9}" srcOrd="0" destOrd="0" presId="urn:microsoft.com/office/officeart/2005/8/layout/cycle7"/>
    <dgm:cxn modelId="{741473CF-3BB0-49A2-A048-5EFA37C6A964}" type="presOf" srcId="{3BFC6402-19CD-4743-A877-95374398EACA}" destId="{CFEA24CC-4139-4D1C-ADF2-85ECC44A5FC8}" srcOrd="0" destOrd="0" presId="urn:microsoft.com/office/officeart/2005/8/layout/cycle7"/>
    <dgm:cxn modelId="{68A93CB7-EDA7-4B16-A22B-A3BE561C98E9}" type="presOf" srcId="{AFD75EF8-E72F-422D-BADC-E5A508B8B527}" destId="{130F94A9-957C-49DB-8414-D35258925A19}" srcOrd="1" destOrd="0" presId="urn:microsoft.com/office/officeart/2005/8/layout/cycle7"/>
    <dgm:cxn modelId="{3A8AEE87-5B75-48EA-8AB5-3D47D458C188}" type="presOf" srcId="{41E0FFB1-D7DF-40CB-9BE4-B73B00A57825}" destId="{F6AB9F4A-3647-4C29-A50B-F0F705F9B5FC}" srcOrd="0" destOrd="0" presId="urn:microsoft.com/office/officeart/2005/8/layout/cycle7"/>
    <dgm:cxn modelId="{3A6CAB52-D5CB-486F-A41D-19AECB9971B0}" srcId="{2718505D-5D2E-48BB-BA6E-DB6F62DBE832}" destId="{F31391FC-EC64-4954-85EF-666524AD8153}" srcOrd="1" destOrd="0" parTransId="{CF085009-4A98-4BB6-BBE8-8F6B3E1F7EE5}" sibTransId="{028E11C0-0D78-480A-B04C-96225B2218C6}"/>
    <dgm:cxn modelId="{7BD626E9-46B5-41E0-9080-33DA5AD454C1}" type="presParOf" srcId="{B2F63E85-BF2B-4CED-8A91-334F2EE3EC98}" destId="{CFEA24CC-4139-4D1C-ADF2-85ECC44A5FC8}" srcOrd="0" destOrd="0" presId="urn:microsoft.com/office/officeart/2005/8/layout/cycle7"/>
    <dgm:cxn modelId="{48C818AE-A56D-4EC5-8C94-1BEB50806C6C}" type="presParOf" srcId="{B2F63E85-BF2B-4CED-8A91-334F2EE3EC98}" destId="{71E6A257-FA12-4D48-B5D3-70FA39B17BFB}" srcOrd="1" destOrd="0" presId="urn:microsoft.com/office/officeart/2005/8/layout/cycle7"/>
    <dgm:cxn modelId="{911DCCB5-2CDB-4A8F-9672-A36EB0AC2F17}" type="presParOf" srcId="{71E6A257-FA12-4D48-B5D3-70FA39B17BFB}" destId="{130F94A9-957C-49DB-8414-D35258925A19}" srcOrd="0" destOrd="0" presId="urn:microsoft.com/office/officeart/2005/8/layout/cycle7"/>
    <dgm:cxn modelId="{0EB10A9A-1F42-4678-95E5-20F2C71CA2DC}" type="presParOf" srcId="{B2F63E85-BF2B-4CED-8A91-334F2EE3EC98}" destId="{0B37B598-E161-4D58-BE03-505680B1F95E}" srcOrd="2" destOrd="0" presId="urn:microsoft.com/office/officeart/2005/8/layout/cycle7"/>
    <dgm:cxn modelId="{8682F29B-1C29-4EBF-B9B3-51F142CCD5A2}" type="presParOf" srcId="{B2F63E85-BF2B-4CED-8A91-334F2EE3EC98}" destId="{C0B89609-0D01-4BAD-B039-80EBBF3E3B5E}" srcOrd="3" destOrd="0" presId="urn:microsoft.com/office/officeart/2005/8/layout/cycle7"/>
    <dgm:cxn modelId="{95808370-5EFA-418C-890A-BFF2BC2AE0CA}" type="presParOf" srcId="{C0B89609-0D01-4BAD-B039-80EBBF3E3B5E}" destId="{2BCADCCD-C47D-4003-9D91-57517F1201AA}" srcOrd="0" destOrd="0" presId="urn:microsoft.com/office/officeart/2005/8/layout/cycle7"/>
    <dgm:cxn modelId="{D0AF03BE-B421-49B3-9E6F-8D71A47663EC}" type="presParOf" srcId="{B2F63E85-BF2B-4CED-8A91-334F2EE3EC98}" destId="{2B9C31AB-3D63-45C7-B302-080CA676ED52}" srcOrd="4" destOrd="0" presId="urn:microsoft.com/office/officeart/2005/8/layout/cycle7"/>
    <dgm:cxn modelId="{92E00C96-6299-4F4D-B6D8-A868877E3B99}" type="presParOf" srcId="{B2F63E85-BF2B-4CED-8A91-334F2EE3EC98}" destId="{F6AB9F4A-3647-4C29-A50B-F0F705F9B5FC}" srcOrd="5" destOrd="0" presId="urn:microsoft.com/office/officeart/2005/8/layout/cycle7"/>
    <dgm:cxn modelId="{FCBD859F-129A-49B9-A61C-B60F15823335}" type="presParOf" srcId="{F6AB9F4A-3647-4C29-A50B-F0F705F9B5FC}" destId="{E1741567-AD55-44D0-BA5D-DFB34A835B70}" srcOrd="0" destOrd="0" presId="urn:microsoft.com/office/officeart/2005/8/layout/cycle7"/>
    <dgm:cxn modelId="{2D5BAA58-01E4-4212-9020-5FFE5D998E43}" type="presParOf" srcId="{B2F63E85-BF2B-4CED-8A91-334F2EE3EC98}" destId="{87808F74-3091-4379-BADE-B4EA2597F611}" srcOrd="6" destOrd="0" presId="urn:microsoft.com/office/officeart/2005/8/layout/cycle7"/>
    <dgm:cxn modelId="{126FB242-A2F7-4201-B26F-1BD53AB12241}" type="presParOf" srcId="{B2F63E85-BF2B-4CED-8A91-334F2EE3EC98}" destId="{CD5A0218-C3CA-42BB-93B3-A380286121EA}" srcOrd="7" destOrd="0" presId="urn:microsoft.com/office/officeart/2005/8/layout/cycle7"/>
    <dgm:cxn modelId="{6B2C9BDE-8D07-4E34-B388-6780C6F1C4C9}" type="presParOf" srcId="{CD5A0218-C3CA-42BB-93B3-A380286121EA}" destId="{880D0463-AE1D-41A0-895E-999565D110A8}" srcOrd="0" destOrd="0" presId="urn:microsoft.com/office/officeart/2005/8/layout/cycle7"/>
    <dgm:cxn modelId="{905FE7DB-143B-4F9B-856F-2C4D55B8950C}" type="presParOf" srcId="{B2F63E85-BF2B-4CED-8A91-334F2EE3EC98}" destId="{C613427B-BE44-49B1-BA63-B82A3EE117C9}" srcOrd="8" destOrd="0" presId="urn:microsoft.com/office/officeart/2005/8/layout/cycle7"/>
    <dgm:cxn modelId="{F7164924-C5DC-425C-BBBB-5AA3416EA89A}" type="presParOf" srcId="{B2F63E85-BF2B-4CED-8A91-334F2EE3EC98}" destId="{F9B698AE-B1D6-4496-8684-CE7636202CCF}" srcOrd="9" destOrd="0" presId="urn:microsoft.com/office/officeart/2005/8/layout/cycle7"/>
    <dgm:cxn modelId="{D45283B7-AD88-4F1B-B45C-D0E1718BD730}" type="presParOf" srcId="{F9B698AE-B1D6-4496-8684-CE7636202CCF}" destId="{FA354EC9-FAA3-493F-9C0A-75C6DC071B3F}" srcOrd="0" destOrd="0" presId="urn:microsoft.com/office/officeart/2005/8/layout/cycle7"/>
    <dgm:cxn modelId="{88EE1EFF-535F-4F78-9603-AC7BACA4BE59}" type="presParOf" srcId="{B2F63E85-BF2B-4CED-8A91-334F2EE3EC98}" destId="{2F1ECB48-77D1-4EBC-B99D-C8DCD5FE60E7}" srcOrd="10" destOrd="0" presId="urn:microsoft.com/office/officeart/2005/8/layout/cycle7"/>
    <dgm:cxn modelId="{A6AF7383-7F91-416D-B6DE-B79FAD037FA9}" type="presParOf" srcId="{B2F63E85-BF2B-4CED-8A91-334F2EE3EC98}" destId="{4BE12B72-5E58-4775-BEAB-9C8E55E93BF3}" srcOrd="11" destOrd="0" presId="urn:microsoft.com/office/officeart/2005/8/layout/cycle7"/>
    <dgm:cxn modelId="{407F07E5-DDC5-42F9-8E5C-161FA7C80FDA}" type="presParOf" srcId="{4BE12B72-5E58-4775-BEAB-9C8E55E93BF3}" destId="{7746BD94-F054-43B9-AA31-6C8994B01997}" srcOrd="0" destOrd="0" presId="urn:microsoft.com/office/officeart/2005/8/layout/cycle7"/>
    <dgm:cxn modelId="{18AADC0E-28BB-43E8-B618-04BAA95541E8}" type="presParOf" srcId="{B2F63E85-BF2B-4CED-8A91-334F2EE3EC98}" destId="{72531F45-9F21-47BE-B48A-A2EF541109EC}" srcOrd="12" destOrd="0" presId="urn:microsoft.com/office/officeart/2005/8/layout/cycle7"/>
    <dgm:cxn modelId="{CA37920A-B00B-4C74-84BA-F2C7449AC91C}" type="presParOf" srcId="{B2F63E85-BF2B-4CED-8A91-334F2EE3EC98}" destId="{3EB03072-3888-4117-ABB1-4761BDACA4A8}" srcOrd="13" destOrd="0" presId="urn:microsoft.com/office/officeart/2005/8/layout/cycle7"/>
    <dgm:cxn modelId="{AB5656E8-B62A-4B9F-BAE3-A7DE5A54D5EA}" type="presParOf" srcId="{3EB03072-3888-4117-ABB1-4761BDACA4A8}" destId="{6D3528C5-4DD7-40EB-A83F-B5DC934E8811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382219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55648" y="6400800"/>
            <a:ext cx="2133600" cy="365125"/>
          </a:xfrm>
        </p:spPr>
        <p:txBody>
          <a:bodyPr/>
          <a:lstStyle/>
          <a:p>
            <a:fld id="{6AECE8A2-669B-4ACB-AB9F-2EA7737562AC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40080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1152" y="6400800"/>
            <a:ext cx="2133600" cy="365125"/>
          </a:xfrm>
        </p:spPr>
        <p:txBody>
          <a:bodyPr/>
          <a:lstStyle/>
          <a:p>
            <a:fld id="{C3EABEF9-D866-4CD1-9F96-987B33BAF6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 bwMode="gray">
          <a:xfrm>
            <a:off x="1718336" y="2798064"/>
            <a:ext cx="7425663" cy="1024128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gray">
          <a:xfrm rot="16200000">
            <a:off x="600496" y="2697480"/>
            <a:ext cx="1024128" cy="122529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3819185"/>
            <a:ext cx="1728216" cy="1024128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gray">
          <a:xfrm rot="5400000">
            <a:off x="1828800" y="3718600"/>
            <a:ext cx="1024128" cy="1225296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47"/>
          <p:cNvGrpSpPr/>
          <p:nvPr/>
        </p:nvGrpSpPr>
        <p:grpSpPr bwMode="gray">
          <a:xfrm>
            <a:off x="1754222" y="0"/>
            <a:ext cx="1181656" cy="3815366"/>
            <a:chOff x="1754222" y="0"/>
            <a:chExt cx="1181656" cy="3815366"/>
          </a:xfrm>
        </p:grpSpPr>
        <p:grpSp>
          <p:nvGrpSpPr>
            <p:cNvPr id="23" name="Group 11"/>
            <p:cNvGrpSpPr/>
            <p:nvPr userDrawn="1"/>
          </p:nvGrpSpPr>
          <p:grpSpPr bwMode="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13" name="Straight Connector 12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22"/>
            <p:cNvGrpSpPr/>
            <p:nvPr userDrawn="1"/>
          </p:nvGrpSpPr>
          <p:grpSpPr bwMode="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24" name="Straight Connector 23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 userDrawn="1"/>
          </p:nvGrpSpPr>
          <p:grpSpPr bwMode="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35" name="Straight Connector 34"/>
              <p:cNvCxnSpPr/>
              <p:nvPr userDrawn="1"/>
            </p:nvCxnSpPr>
            <p:spPr bwMode="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 bwMode="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 userDrawn="1"/>
            </p:nvCxnSpPr>
            <p:spPr bwMode="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 userDrawn="1"/>
            </p:nvCxnSpPr>
            <p:spPr bwMode="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 userDrawn="1"/>
            </p:nvCxnSpPr>
            <p:spPr bwMode="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 bwMode="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 bwMode="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 bwMode="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 userDrawn="1"/>
            </p:nvCxnSpPr>
            <p:spPr bwMode="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 userDrawn="1"/>
            </p:nvCxnSpPr>
            <p:spPr bwMode="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 userDrawn="1"/>
            </p:nvCxnSpPr>
            <p:spPr bwMode="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 userDrawn="1"/>
            </p:nvCxnSpPr>
            <p:spPr bwMode="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oup 48"/>
          <p:cNvGrpSpPr/>
          <p:nvPr/>
        </p:nvGrpSpPr>
        <p:grpSpPr bwMode="invGray">
          <a:xfrm>
            <a:off x="504542" y="3825240"/>
            <a:ext cx="1181656" cy="3032760"/>
            <a:chOff x="1754222" y="0"/>
            <a:chExt cx="1181656" cy="3815366"/>
          </a:xfrm>
        </p:grpSpPr>
        <p:grpSp>
          <p:nvGrpSpPr>
            <p:cNvPr id="49" name="Group 11"/>
            <p:cNvGrpSpPr/>
            <p:nvPr userDrawn="1"/>
          </p:nvGrpSpPr>
          <p:grpSpPr bwMode="inv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75" name="Straight Connector 7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22"/>
            <p:cNvGrpSpPr/>
            <p:nvPr userDrawn="1"/>
          </p:nvGrpSpPr>
          <p:grpSpPr bwMode="inv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65" name="Straight Connector 6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46"/>
            <p:cNvGrpSpPr/>
            <p:nvPr userDrawn="1"/>
          </p:nvGrpSpPr>
          <p:grpSpPr bwMode="inv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53" name="Straight Connector 52"/>
              <p:cNvCxnSpPr/>
              <p:nvPr userDrawn="1"/>
            </p:nvCxnSpPr>
            <p:spPr bwMode="inv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 userDrawn="1"/>
            </p:nvCxnSpPr>
            <p:spPr bwMode="inv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 userDrawn="1"/>
            </p:nvCxnSpPr>
            <p:spPr bwMode="inv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 userDrawn="1"/>
            </p:nvCxnSpPr>
            <p:spPr bwMode="inv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 userDrawn="1"/>
            </p:nvCxnSpPr>
            <p:spPr bwMode="inv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 userDrawn="1"/>
            </p:nvCxnSpPr>
            <p:spPr bwMode="inv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 userDrawn="1"/>
            </p:nvCxnSpPr>
            <p:spPr bwMode="inv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 userDrawn="1"/>
            </p:nvCxnSpPr>
            <p:spPr bwMode="inv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 userDrawn="1"/>
            </p:nvCxnSpPr>
            <p:spPr bwMode="inv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 userDrawn="1"/>
            </p:nvCxnSpPr>
            <p:spPr bwMode="inv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 userDrawn="1"/>
            </p:nvCxnSpPr>
            <p:spPr bwMode="inv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 userDrawn="1"/>
            </p:nvCxnSpPr>
            <p:spPr bwMode="inv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862072" y="3959352"/>
            <a:ext cx="6245352" cy="1472184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980944" y="2816352"/>
            <a:ext cx="5897880" cy="960120"/>
          </a:xfrm>
        </p:spPr>
        <p:txBody>
          <a:bodyPr anchor="b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52" name="Group 87"/>
          <p:cNvGrpSpPr/>
          <p:nvPr/>
        </p:nvGrpSpPr>
        <p:grpSpPr bwMode="gray">
          <a:xfrm>
            <a:off x="8147304" y="2587752"/>
            <a:ext cx="640080" cy="118872"/>
            <a:chOff x="8147304" y="2587752"/>
            <a:chExt cx="640080" cy="118872"/>
          </a:xfrm>
        </p:grpSpPr>
        <p:sp>
          <p:nvSpPr>
            <p:cNvPr id="85" name="Rectangle 8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472" y="457200"/>
            <a:ext cx="6291072" cy="5468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 rot="16200000">
            <a:off x="3787141" y="2999232"/>
            <a:ext cx="6355080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 bwMode="ltGray">
          <a:xfrm rot="10800000">
            <a:off x="6786373" y="6355080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ltGray">
          <a:xfrm>
            <a:off x="7142989" y="5980176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 rot="16200000">
            <a:off x="7078981" y="6419088"/>
            <a:ext cx="50292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 bwMode="invGray">
          <a:xfrm rot="5400000">
            <a:off x="7962938" y="5539777"/>
            <a:ext cx="356616" cy="2005509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 bwMode="invGray">
          <a:xfrm rot="5400000">
            <a:off x="3392340" y="2596980"/>
            <a:ext cx="356616" cy="7141296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8040" y="384048"/>
            <a:ext cx="1746504" cy="555040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48" y="6400800"/>
            <a:ext cx="2133600" cy="365125"/>
          </a:xfrm>
        </p:spPr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00800"/>
            <a:ext cx="358444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17232" y="6400800"/>
            <a:ext cx="914400" cy="365125"/>
          </a:xfrm>
        </p:spPr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C40CC-56BB-4DE4-9D19-AB31FAF4D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4963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E8A2-669B-4ACB-AB9F-2EA7737562AC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BEF9-D866-4CD1-9F96-987B33BAF62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32"/>
          <p:cNvGrpSpPr/>
          <p:nvPr/>
        </p:nvGrpSpPr>
        <p:grpSpPr bwMode="ltGray">
          <a:xfrm>
            <a:off x="0" y="4041648"/>
            <a:ext cx="9153144" cy="740664"/>
            <a:chOff x="0" y="1216152"/>
            <a:chExt cx="9153144" cy="740664"/>
          </a:xfrm>
        </p:grpSpPr>
        <p:sp>
          <p:nvSpPr>
            <p:cNvPr id="7" name="Rectangle 6"/>
            <p:cNvSpPr/>
            <p:nvPr userDrawn="1"/>
          </p:nvSpPr>
          <p:spPr bwMode="ltGray">
            <a:xfrm>
              <a:off x="685800" y="1216152"/>
              <a:ext cx="8467344" cy="36576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ltGray">
            <a:xfrm>
              <a:off x="0" y="1581912"/>
              <a:ext cx="685800" cy="37490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/>
            <p:cNvSpPr/>
            <p:nvPr userDrawn="1"/>
          </p:nvSpPr>
          <p:spPr bwMode="ltGray">
            <a:xfrm rot="5400000">
              <a:off x="685800" y="1581912"/>
              <a:ext cx="374904" cy="374904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 userDrawn="1"/>
          </p:nvSpPr>
          <p:spPr bwMode="ltGray">
            <a:xfrm rot="16200000">
              <a:off x="320040" y="1216152"/>
              <a:ext cx="365760" cy="36576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10"/>
          <p:cNvGrpSpPr/>
          <p:nvPr/>
        </p:nvGrpSpPr>
        <p:grpSpPr>
          <a:xfrm>
            <a:off x="702662" y="-3778"/>
            <a:ext cx="340408" cy="4394803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21"/>
          <p:cNvGrpSpPr/>
          <p:nvPr/>
        </p:nvGrpSpPr>
        <p:grpSpPr>
          <a:xfrm>
            <a:off x="323615" y="4419600"/>
            <a:ext cx="340408" cy="2429255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 bwMode="gray">
          <a:xfrm>
            <a:off x="8147304" y="4169664"/>
            <a:ext cx="640080" cy="118872"/>
            <a:chOff x="8147304" y="2587752"/>
            <a:chExt cx="640080" cy="118872"/>
          </a:xfrm>
        </p:grpSpPr>
        <p:sp>
          <p:nvSpPr>
            <p:cNvPr id="35" name="Rectangle 3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143000" y="4498848"/>
            <a:ext cx="7772400" cy="1645920"/>
          </a:xfrm>
        </p:spPr>
        <p:txBody>
          <a:bodyPr anchor="t">
            <a:normAutofit/>
          </a:bodyPr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54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546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 bwMode="inv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24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24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040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2040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91640"/>
            <a:ext cx="5111496" cy="45537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1560" y="1691640"/>
            <a:ext cx="2414016" cy="45628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896112" y="1801368"/>
            <a:ext cx="7790688" cy="36758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5256" y="5541264"/>
            <a:ext cx="7818120" cy="70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4000" cy="158191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097280" y="36576"/>
            <a:ext cx="76626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4290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31"/>
          <p:cNvGrpSpPr/>
          <p:nvPr/>
        </p:nvGrpSpPr>
        <p:grpSpPr bwMode="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4" name="Straight Connector 13"/>
            <p:cNvCxnSpPr/>
            <p:nvPr userDrawn="1"/>
          </p:nvCxnSpPr>
          <p:spPr bwMode="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32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069848" y="1600200"/>
            <a:ext cx="76169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1069848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ln w="12700">
            <a:solidFill>
              <a:schemeClr val="accent2">
                <a:lumMod val="50000"/>
              </a:schemeClr>
            </a:solidFill>
          </a:ln>
          <a:gradFill>
            <a:gsLst>
              <a:gs pos="0">
                <a:schemeClr val="accent2"/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diagramData" Target="../diagrams/data3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oleObject" Target="../embeddings/oleObject7.bin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3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4357694"/>
            <a:ext cx="7607258" cy="2286016"/>
          </a:xfrm>
          <a:noFill/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sz="36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АКТУАЛЬНЫЕ   ПОДХОДЫ   К СТРАТЕГИРОВАНИЮ    И    УПРАВЛЕНИЮ РЕАЛИЗАЦИЕЙ    СТРАТЕГИЙ  </a:t>
            </a:r>
            <a:r>
              <a:rPr lang="ru-RU" sz="3600" dirty="0" smtClean="0">
                <a:solidFill>
                  <a:srgbClr val="FFFF00"/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Arial Narrow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Санкт-Петербург,  19 ноября 2010г.</a:t>
            </a:r>
            <a:endParaRPr lang="ru-RU" sz="2400" dirty="0"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2428868"/>
            <a:ext cx="7429520" cy="1347604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БОЧКАРЕВА  Т. В.</a:t>
            </a:r>
          </a:p>
          <a:p>
            <a:pPr algn="r"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Председатель правления АНО «Урбэкс-развитие»</a:t>
            </a:r>
          </a:p>
          <a:p>
            <a:pPr algn="r">
              <a:spcBef>
                <a:spcPts val="0"/>
              </a:spcBef>
              <a:spcAft>
                <a:spcPts val="600"/>
              </a:spcAft>
            </a:pPr>
            <a:r>
              <a:rPr lang="ru-RU" sz="18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Директор региональных программ ЦРС «МетаКонсалтинг»</a:t>
            </a:r>
            <a:endParaRPr lang="ru-RU" sz="18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IX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общероссийский Форум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"Стратегическое планирование в регионах и городах России" -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СТРАТЕГИИ  МОДЕРНИЗАЦИИ  И  МОДЕРНИЗАЦИЯ СТРАТЕГИЙ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экспертная панель  П-12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«УПРАВЛЕНИЕ РЕАЛИЗАЦИЕЙ СТРАТЕГИЙ»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лого_веб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786058"/>
            <a:ext cx="121444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00034" y="3786190"/>
          <a:ext cx="1214446" cy="1071570"/>
        </p:xfrm>
        <a:graphic>
          <a:graphicData uri="http://schemas.openxmlformats.org/presentationml/2006/ole">
            <p:oleObj spid="_x0000_s2050" name="CorelDRAW" r:id="rId4" imgW="1294560" imgH="129456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701702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 Narrow" pitchFamily="34" charset="0"/>
              </a:rPr>
              <a:t>ПРЦЕДУРНАЯ  «ФОРМУЛА»   УПРАВЛЕНИЯ   РЕАЛИЗАЦИЕЙ  СТРАТЕГИЙ</a:t>
            </a:r>
            <a:endParaRPr lang="ru-RU" sz="2800" dirty="0">
              <a:latin typeface="Arial Narrow" pitchFamily="34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6143636" y="1643050"/>
          <a:ext cx="2714644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Рисунок 6" descr="лого_веб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10" y="1214422"/>
            <a:ext cx="42862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85720" y="1571612"/>
          <a:ext cx="406400" cy="357188"/>
        </p:xfrm>
        <a:graphic>
          <a:graphicData uri="http://schemas.openxmlformats.org/presentationml/2006/ole">
            <p:oleObj spid="_x0000_s19458" name="CorelDRAW" r:id="rId8" imgW="1294560" imgH="1294560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142976" y="1571612"/>
            <a:ext cx="44291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Narrow" pitchFamily="34" charset="0"/>
              </a:rPr>
              <a:t>Организационные механизмы состоят из совокупности </a:t>
            </a:r>
            <a:r>
              <a:rPr lang="ru-RU" b="1" dirty="0" smtClean="0">
                <a:latin typeface="Arial Narrow" pitchFamily="34" charset="0"/>
              </a:rPr>
              <a:t>пошаговых процедур (рабочих процедур по </a:t>
            </a:r>
            <a:r>
              <a:rPr lang="ru-RU" b="1" dirty="0" smtClean="0">
                <a:latin typeface="Arial Narrow" pitchFamily="34" charset="0"/>
              </a:rPr>
              <a:t>реализации </a:t>
            </a:r>
            <a:r>
              <a:rPr lang="ru-RU" b="1" dirty="0" smtClean="0">
                <a:latin typeface="Arial Narrow" pitchFamily="34" charset="0"/>
              </a:rPr>
              <a:t>стратегии</a:t>
            </a:r>
            <a:r>
              <a:rPr lang="ru-RU" b="1" dirty="0" smtClean="0">
                <a:latin typeface="Arial Narrow" pitchFamily="34" charset="0"/>
              </a:rPr>
              <a:t>)</a:t>
            </a:r>
          </a:p>
          <a:p>
            <a:endParaRPr lang="ru-RU" b="1" dirty="0" smtClean="0">
              <a:latin typeface="Arial Narrow" pitchFamily="34" charset="0"/>
            </a:endParaRPr>
          </a:p>
          <a:p>
            <a:r>
              <a:rPr lang="ru-RU" dirty="0" smtClean="0">
                <a:latin typeface="Arial Narrow" pitchFamily="34" charset="0"/>
              </a:rPr>
              <a:t>Процедуры формируются из набора </a:t>
            </a:r>
            <a:r>
              <a:rPr lang="ru-RU" b="1" dirty="0" smtClean="0">
                <a:latin typeface="Arial Narrow" pitchFamily="34" charset="0"/>
              </a:rPr>
              <a:t>организационных элементов</a:t>
            </a:r>
            <a:r>
              <a:rPr lang="ru-RU" dirty="0" smtClean="0">
                <a:latin typeface="Arial Narrow" pitchFamily="34" charset="0"/>
              </a:rPr>
              <a:t> (кто, зачем, </a:t>
            </a:r>
            <a:r>
              <a:rPr lang="ru-RU" u="sng" dirty="0" smtClean="0">
                <a:latin typeface="Arial Narrow" pitchFamily="34" charset="0"/>
              </a:rPr>
              <a:t>что</a:t>
            </a:r>
            <a:r>
              <a:rPr lang="ru-RU" dirty="0" smtClean="0">
                <a:latin typeface="Arial Narrow" pitchFamily="34" charset="0"/>
              </a:rPr>
              <a:t>, с кем, где, когда, </a:t>
            </a:r>
            <a:r>
              <a:rPr lang="ru-RU" u="sng" dirty="0" smtClean="0">
                <a:latin typeface="Arial Narrow" pitchFamily="34" charset="0"/>
              </a:rPr>
              <a:t>как)</a:t>
            </a:r>
            <a:endParaRPr lang="ru-RU" b="1" dirty="0" smtClean="0">
              <a:latin typeface="Arial Narrow" pitchFamily="34" charset="0"/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7143768" y="2500306"/>
            <a:ext cx="642942" cy="642942"/>
            <a:chOff x="1824" y="633"/>
            <a:chExt cx="2834" cy="2849"/>
          </a:xfrm>
        </p:grpSpPr>
        <p:sp>
          <p:nvSpPr>
            <p:cNvPr id="11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536 w 21600"/>
                <a:gd name="T1" fmla="*/ 1108 h 21600"/>
                <a:gd name="T2" fmla="*/ 1060 w 21600"/>
                <a:gd name="T3" fmla="*/ 1478 h 21600"/>
                <a:gd name="T4" fmla="*/ 680 w 21600"/>
                <a:gd name="T5" fmla="*/ 967 h 21600"/>
                <a:gd name="T6" fmla="*/ 1060 w 21600"/>
                <a:gd name="T7" fmla="*/ 492 h 21600"/>
                <a:gd name="T8" fmla="*/ 542 w 21600"/>
                <a:gd name="T9" fmla="*/ 4 h 21600"/>
                <a:gd name="T10" fmla="*/ 36 w 21600"/>
                <a:gd name="T11" fmla="*/ 477 h 21600"/>
                <a:gd name="T12" fmla="*/ 416 w 21600"/>
                <a:gd name="T13" fmla="*/ 948 h 21600"/>
                <a:gd name="T14" fmla="*/ 36 w 21600"/>
                <a:gd name="T15" fmla="*/ 147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FF00">
                <a:alpha val="20000"/>
              </a:srgbClr>
            </a:solidFill>
            <a:ln w="2857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 w 21600"/>
                <a:gd name="T1" fmla="*/ 855 h 21600"/>
                <a:gd name="T2" fmla="*/ 346 w 21600"/>
                <a:gd name="T3" fmla="*/ 1351 h 21600"/>
                <a:gd name="T4" fmla="*/ 856 w 21600"/>
                <a:gd name="T5" fmla="*/ 888 h 21600"/>
                <a:gd name="T6" fmla="*/ 1385 w 21600"/>
                <a:gd name="T7" fmla="*/ 1353 h 21600"/>
                <a:gd name="T8" fmla="*/ 1778 w 21600"/>
                <a:gd name="T9" fmla="*/ 963 h 21600"/>
                <a:gd name="T10" fmla="*/ 1390 w 21600"/>
                <a:gd name="T11" fmla="*/ 366 h 21600"/>
                <a:gd name="T12" fmla="*/ 889 w 21600"/>
                <a:gd name="T13" fmla="*/ 2 h 21600"/>
                <a:gd name="T14" fmla="*/ 346 w 21600"/>
                <a:gd name="T15" fmla="*/ 37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6600">
                <a:alpha val="20000"/>
              </a:srgbClr>
            </a:solidFill>
            <a:ln w="2857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412 w 21600"/>
                <a:gd name="T1" fmla="*/ 946 h 21600"/>
                <a:gd name="T2" fmla="*/ 22 w 21600"/>
                <a:gd name="T3" fmla="*/ 1382 h 21600"/>
                <a:gd name="T4" fmla="*/ 571 w 21600"/>
                <a:gd name="T5" fmla="*/ 1763 h 21600"/>
                <a:gd name="T6" fmla="*/ 1038 w 21600"/>
                <a:gd name="T7" fmla="*/ 1367 h 21600"/>
                <a:gd name="T8" fmla="*/ 693 w 21600"/>
                <a:gd name="T9" fmla="*/ 889 h 21600"/>
                <a:gd name="T10" fmla="*/ 1044 w 21600"/>
                <a:gd name="T11" fmla="*/ 385 h 21600"/>
                <a:gd name="T12" fmla="*/ 551 w 21600"/>
                <a:gd name="T13" fmla="*/ 1 h 21600"/>
                <a:gd name="T14" fmla="*/ 22 w 21600"/>
                <a:gd name="T15" fmla="*/ 38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339966">
                <a:alpha val="20000"/>
              </a:srgbClr>
            </a:solidFill>
            <a:ln w="2857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395 w 21600"/>
                <a:gd name="T1" fmla="*/ 1026 h 21600"/>
                <a:gd name="T2" fmla="*/ 1415 w 21600"/>
                <a:gd name="T3" fmla="*/ 25 h 21600"/>
                <a:gd name="T4" fmla="*/ 394 w 21600"/>
                <a:gd name="T5" fmla="*/ 42 h 21600"/>
                <a:gd name="T6" fmla="*/ 420 w 21600"/>
                <a:gd name="T7" fmla="*/ 1022 h 21600"/>
                <a:gd name="T8" fmla="*/ 901 w 21600"/>
                <a:gd name="T9" fmla="*/ 627 h 21600"/>
                <a:gd name="T10" fmla="*/ 904 w 21600"/>
                <a:gd name="T11" fmla="*/ 424 h 21600"/>
                <a:gd name="T12" fmla="*/ 1800 w 21600"/>
                <a:gd name="T13" fmla="*/ 487 h 21600"/>
                <a:gd name="T14" fmla="*/ 5 w 21600"/>
                <a:gd name="T15" fmla="*/ 48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3366FF">
                <a:alpha val="20000"/>
              </a:srgbClr>
            </a:solidFill>
            <a:ln w="2857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714348" y="4143378"/>
            <a:ext cx="8429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dirty="0" smtClean="0">
                <a:latin typeface="Arial Narrow" pitchFamily="34" charset="0"/>
              </a:rPr>
              <a:t>Процедуры организации системы управления реализацией стратегии развития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dirty="0" smtClean="0">
                <a:latin typeface="Arial Narrow" pitchFamily="34" charset="0"/>
              </a:rPr>
              <a:t>Процедуры реорганизации деятельности администрации, направленной на реализацию стратегии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dirty="0" smtClean="0">
                <a:latin typeface="Arial Narrow" pitchFamily="34" charset="0"/>
              </a:rPr>
              <a:t>Процедуры использования программно-проектных средств реализации стратегии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dirty="0" smtClean="0">
                <a:latin typeface="Arial Narrow" pitchFamily="34" charset="0"/>
              </a:rPr>
              <a:t>Процедуры организации нормативно-процессуального оформления стратегической линии в деятельности администрации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dirty="0" smtClean="0">
                <a:latin typeface="Arial Narrow" pitchFamily="34" charset="0"/>
              </a:rPr>
              <a:t>Процедуры организации бюджетного процесса и экономических расчетов с учетом стратегических ориентиров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dirty="0" smtClean="0">
                <a:latin typeface="Arial Narrow" pitchFamily="34" charset="0"/>
              </a:rPr>
              <a:t>Процедуры организации работ с агентами </a:t>
            </a:r>
            <a:r>
              <a:rPr lang="ru-RU" dirty="0" err="1" smtClean="0">
                <a:latin typeface="Arial Narrow" pitchFamily="34" charset="0"/>
              </a:rPr>
              <a:t>стратегирования</a:t>
            </a:r>
            <a:r>
              <a:rPr lang="ru-RU" dirty="0" smtClean="0">
                <a:latin typeface="Arial Narrow" pitchFamily="34" charset="0"/>
              </a:rPr>
              <a:t> по реализации стратегии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dirty="0" smtClean="0">
                <a:latin typeface="Arial Narrow" pitchFamily="34" charset="0"/>
              </a:rPr>
              <a:t>Процедуры организации информационно-коммуникационного пространства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II 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б</a:t>
            </a:r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.  </a:t>
            </a:r>
            <a:r>
              <a:rPr lang="ru-RU" sz="280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СО</a:t>
            </a:r>
            <a:r>
              <a:rPr lang="ru-RU" sz="280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ОРГАНИЗАЦИЯ  ДЕЯТЕЛЬНОСТИ   ПО  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УПРАВЛЕНИЯ РЕАЛИЗАЦИЕЙ  СТРАТЕГИЙ </a:t>
            </a:r>
            <a:endParaRPr lang="ru-RU" sz="2800" dirty="0">
              <a:solidFill>
                <a:schemeClr val="accent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8715436" cy="564360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6400" b="1" dirty="0" smtClean="0">
                <a:latin typeface="Arial Narrow" pitchFamily="34" charset="0"/>
              </a:rPr>
              <a:t>        </a:t>
            </a:r>
            <a:endParaRPr lang="ru-RU" sz="6200" u="sng" dirty="0" smtClean="0">
              <a:latin typeface="Arial Narrow" pitchFamily="34" charset="0"/>
            </a:endParaRPr>
          </a:p>
          <a:p>
            <a:pPr marL="179388" indent="-179388"/>
            <a:r>
              <a:rPr lang="ru-RU" sz="5000" dirty="0" smtClean="0">
                <a:latin typeface="Arial Narrow" pitchFamily="34" charset="0"/>
              </a:rPr>
              <a:t>процедурное  </a:t>
            </a:r>
            <a:r>
              <a:rPr lang="ru-RU" sz="5000" dirty="0" err="1" smtClean="0">
                <a:latin typeface="Arial Narrow" pitchFamily="34" charset="0"/>
              </a:rPr>
              <a:t>взаимоувязывание</a:t>
            </a:r>
            <a:r>
              <a:rPr lang="ru-RU" sz="5000" dirty="0" smtClean="0">
                <a:latin typeface="Arial Narrow" pitchFamily="34" charset="0"/>
              </a:rPr>
              <a:t>   средств  программирования,  планирования  и проектирования (в том числе в рамках  системы БОР и методик </a:t>
            </a:r>
            <a:r>
              <a:rPr lang="ru-RU" sz="5000" dirty="0" err="1" smtClean="0">
                <a:latin typeface="Arial Narrow" pitchFamily="34" charset="0"/>
              </a:rPr>
              <a:t>ДРОНДов</a:t>
            </a:r>
            <a:r>
              <a:rPr lang="ru-RU" sz="5000" dirty="0" smtClean="0">
                <a:latin typeface="Arial Narrow" pitchFamily="34" charset="0"/>
              </a:rPr>
              <a:t>, </a:t>
            </a:r>
            <a:r>
              <a:rPr lang="ru-RU" sz="5000" dirty="0" err="1" smtClean="0">
                <a:latin typeface="Arial Narrow" pitchFamily="34" charset="0"/>
              </a:rPr>
              <a:t>КИПов</a:t>
            </a:r>
            <a:r>
              <a:rPr lang="ru-RU" sz="5000" dirty="0" smtClean="0">
                <a:latin typeface="Arial Narrow" pitchFamily="34" charset="0"/>
              </a:rPr>
              <a:t>)  в </a:t>
            </a:r>
            <a:r>
              <a:rPr lang="ru-RU" sz="5000" b="1" u="sng" dirty="0" smtClean="0">
                <a:solidFill>
                  <a:srgbClr val="92D050"/>
                </a:solidFill>
                <a:latin typeface="Arial Narrow" pitchFamily="34" charset="0"/>
              </a:rPr>
              <a:t>систему  средств стратегического управления развитием и оценки его эффективности</a:t>
            </a:r>
            <a:r>
              <a:rPr lang="ru-RU" sz="5000" b="1" dirty="0" smtClean="0">
                <a:solidFill>
                  <a:srgbClr val="92D050"/>
                </a:solidFill>
                <a:latin typeface="Arial Narrow" pitchFamily="34" charset="0"/>
              </a:rPr>
              <a:t>;</a:t>
            </a:r>
          </a:p>
          <a:p>
            <a:pPr marL="179388" indent="-179388"/>
            <a:r>
              <a:rPr lang="ru-RU" sz="5000" dirty="0" smtClean="0">
                <a:latin typeface="Arial Narrow" pitchFamily="34" charset="0"/>
              </a:rPr>
              <a:t>разработка </a:t>
            </a:r>
            <a:r>
              <a:rPr lang="ru-RU" sz="5000" b="1" u="sng" dirty="0" smtClean="0">
                <a:solidFill>
                  <a:srgbClr val="92D050"/>
                </a:solidFill>
                <a:latin typeface="Arial Narrow" pitchFamily="34" charset="0"/>
              </a:rPr>
              <a:t>процедур координации деятельности </a:t>
            </a:r>
            <a:r>
              <a:rPr lang="ru-RU" sz="5000" dirty="0" smtClean="0">
                <a:latin typeface="Arial Narrow" pitchFamily="34" charset="0"/>
              </a:rPr>
              <a:t>разных административных структур, связанных с необходимой для реализации горизонтальной и вертикальной интеграцией стратегий и составляющих их программ и проектов (в том числе посредством современных инструментов информатизации управления</a:t>
            </a:r>
            <a:r>
              <a:rPr lang="ru-RU" sz="5000" dirty="0" smtClean="0">
                <a:latin typeface="Arial Narrow" pitchFamily="34" charset="0"/>
              </a:rPr>
              <a:t>); </a:t>
            </a:r>
            <a:endParaRPr lang="ru-RU" sz="5000" dirty="0" smtClean="0">
              <a:latin typeface="Arial Narrow" pitchFamily="34" charset="0"/>
            </a:endParaRPr>
          </a:p>
          <a:p>
            <a:pPr marL="179388" indent="-179388"/>
            <a:r>
              <a:rPr lang="ru-RU" sz="5000" dirty="0" err="1" smtClean="0">
                <a:latin typeface="Arial Narrow" pitchFamily="34" charset="0"/>
              </a:rPr>
              <a:t>задействование</a:t>
            </a:r>
            <a:r>
              <a:rPr lang="ru-RU" sz="5000" dirty="0" smtClean="0">
                <a:latin typeface="Arial Narrow" pitchFamily="34" charset="0"/>
              </a:rPr>
              <a:t>  разнообразных отлаженных </a:t>
            </a:r>
            <a:r>
              <a:rPr lang="ru-RU" sz="5000" b="1" u="sng" dirty="0" smtClean="0">
                <a:solidFill>
                  <a:srgbClr val="92D050"/>
                </a:solidFill>
                <a:latin typeface="Arial Narrow" pitchFamily="34" charset="0"/>
              </a:rPr>
              <a:t>средств партнерства </a:t>
            </a:r>
            <a:r>
              <a:rPr lang="ru-RU" sz="5000" b="1" dirty="0" smtClean="0">
                <a:solidFill>
                  <a:srgbClr val="92D050"/>
                </a:solidFill>
                <a:latin typeface="Arial Narrow" pitchFamily="34" charset="0"/>
              </a:rPr>
              <a:t>(</a:t>
            </a:r>
            <a:r>
              <a:rPr lang="ru-RU" sz="5000" dirty="0" err="1" smtClean="0">
                <a:latin typeface="Arial Narrow" pitchFamily="34" charset="0"/>
              </a:rPr>
              <a:t>частно-государственного</a:t>
            </a:r>
            <a:r>
              <a:rPr lang="ru-RU" sz="5000" dirty="0" smtClean="0">
                <a:latin typeface="Arial Narrow" pitchFamily="34" charset="0"/>
              </a:rPr>
              <a:t>, социального партнерства и др.), так и новых (например, в  рамках </a:t>
            </a:r>
            <a:r>
              <a:rPr lang="ru-RU" sz="5000" dirty="0" err="1" smtClean="0">
                <a:latin typeface="Arial Narrow" pitchFamily="34" charset="0"/>
              </a:rPr>
              <a:t>консенсусной</a:t>
            </a:r>
            <a:r>
              <a:rPr lang="ru-RU" sz="5000" dirty="0" smtClean="0">
                <a:latin typeface="Arial Narrow" pitchFamily="34" charset="0"/>
              </a:rPr>
              <a:t> части процедур </a:t>
            </a:r>
            <a:r>
              <a:rPr lang="ru-RU" sz="5000" dirty="0" err="1" smtClean="0">
                <a:latin typeface="Arial Narrow" pitchFamily="34" charset="0"/>
              </a:rPr>
              <a:t>форсайта</a:t>
            </a:r>
            <a:r>
              <a:rPr lang="ru-RU" sz="5000" dirty="0" smtClean="0">
                <a:latin typeface="Arial Narrow" pitchFamily="34" charset="0"/>
              </a:rPr>
              <a:t>, а также формирования </a:t>
            </a:r>
            <a:r>
              <a:rPr lang="ru-RU" sz="5000" i="1" dirty="0" smtClean="0">
                <a:latin typeface="Arial Narrow" pitchFamily="34" charset="0"/>
              </a:rPr>
              <a:t>региональной технологической платформы </a:t>
            </a:r>
            <a:r>
              <a:rPr lang="ru-RU" sz="5000" dirty="0" smtClean="0">
                <a:latin typeface="Arial Narrow" pitchFamily="34" charset="0"/>
              </a:rPr>
              <a:t>как эффективного  способа крупномасштабной  управленческой </a:t>
            </a:r>
            <a:r>
              <a:rPr lang="ru-RU" sz="5000" dirty="0" err="1" smtClean="0">
                <a:latin typeface="Arial Narrow" pitchFamily="34" charset="0"/>
              </a:rPr>
              <a:t>соорганизации</a:t>
            </a:r>
            <a:r>
              <a:rPr lang="ru-RU" sz="5000" dirty="0" smtClean="0">
                <a:latin typeface="Arial Narrow" pitchFamily="34" charset="0"/>
              </a:rPr>
              <a:t>).</a:t>
            </a:r>
          </a:p>
          <a:p>
            <a:pPr marL="179388" indent="-179388"/>
            <a:endParaRPr lang="ru-RU" sz="6400" dirty="0" smtClean="0">
              <a:latin typeface="Arial Narrow" pitchFamily="34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16386" name="CorelDRAW" r:id="rId3" imgW="1294560" imgH="1294560" progId="">
              <p:embed/>
            </p:oleObj>
          </a:graphicData>
        </a:graphic>
      </p:graphicFrame>
      <p:pic>
        <p:nvPicPr>
          <p:cNvPr id="5" name="Рисунок 4" descr="лого_ве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1214422"/>
            <a:ext cx="42862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Arial Narrow" pitchFamily="34" charset="0"/>
              </a:rPr>
              <a:t>СИТУАЦИЯ   С  УПРАВЛЕНИЕМ   </a:t>
            </a:r>
            <a:r>
              <a:rPr lang="ru-RU" sz="2800" dirty="0" smtClean="0">
                <a:latin typeface="Arial Narrow" pitchFamily="34" charset="0"/>
              </a:rPr>
              <a:t>РЕАЛИЗАЦИЕЙ  </a:t>
            </a:r>
            <a:r>
              <a:rPr lang="ru-RU" sz="2800" dirty="0" smtClean="0">
                <a:latin typeface="Arial Narrow" pitchFamily="34" charset="0"/>
              </a:rPr>
              <a:t>СТРАТЕГИЙ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357298"/>
            <a:ext cx="4143404" cy="5500702"/>
          </a:xfrm>
        </p:spPr>
        <p:txBody>
          <a:bodyPr>
            <a:noAutofit/>
          </a:bodyPr>
          <a:lstStyle/>
          <a:p>
            <a:pPr marL="261938" indent="-261938">
              <a:buNone/>
            </a:pPr>
            <a:endParaRPr lang="ru-RU" sz="1800" dirty="0" smtClean="0">
              <a:latin typeface="Arial Narrow" pitchFamily="34" charset="0"/>
            </a:endParaRPr>
          </a:p>
          <a:p>
            <a:pPr marL="261938" indent="0">
              <a:buNone/>
            </a:pPr>
            <a:r>
              <a:rPr lang="ru-RU" sz="1800" b="1" dirty="0" smtClean="0">
                <a:solidFill>
                  <a:srgbClr val="FF5050"/>
                </a:solidFill>
                <a:latin typeface="Arial Narrow" pitchFamily="34" charset="0"/>
              </a:rPr>
              <a:t>Проблемные моменты с неэффективной реализацией  стратегий  (проблемы управления):</a:t>
            </a:r>
          </a:p>
          <a:p>
            <a:pPr marL="261938" indent="0">
              <a:buNone/>
            </a:pPr>
            <a:endParaRPr lang="ru-RU" sz="1800" b="1" dirty="0" smtClean="0">
              <a:latin typeface="Arial Narrow" pitchFamily="34" charset="0"/>
            </a:endParaRPr>
          </a:p>
          <a:p>
            <a:pPr marL="261938" indent="-261938"/>
            <a:r>
              <a:rPr lang="ru-RU" sz="1800" dirty="0" smtClean="0">
                <a:latin typeface="Arial Narrow" pitchFamily="34" charset="0"/>
              </a:rPr>
              <a:t>в рамках стратегического планирования </a:t>
            </a:r>
            <a:r>
              <a:rPr lang="ru-RU" sz="1800" dirty="0" smtClean="0">
                <a:latin typeface="Arial Narrow" pitchFamily="34" charset="0"/>
              </a:rPr>
              <a:t>не   </a:t>
            </a:r>
            <a:r>
              <a:rPr lang="ru-RU" sz="1800" dirty="0" smtClean="0">
                <a:latin typeface="Arial Narrow" pitchFamily="34" charset="0"/>
              </a:rPr>
              <a:t>задаются </a:t>
            </a:r>
            <a:r>
              <a:rPr lang="ru-RU" sz="1800" dirty="0" smtClean="0">
                <a:latin typeface="Arial Narrow" pitchFamily="34" charset="0"/>
              </a:rPr>
              <a:t>требования   на систему </a:t>
            </a:r>
            <a:r>
              <a:rPr lang="ru-RU" sz="1800" dirty="0" smtClean="0">
                <a:latin typeface="Arial Narrow" pitchFamily="34" charset="0"/>
              </a:rPr>
              <a:t>управления;</a:t>
            </a:r>
            <a:endParaRPr lang="ru-RU" sz="1800" dirty="0" smtClean="0">
              <a:latin typeface="Arial Narrow" pitchFamily="34" charset="0"/>
            </a:endParaRPr>
          </a:p>
          <a:p>
            <a:pPr marL="261938" indent="-261938"/>
            <a:r>
              <a:rPr lang="ru-RU" sz="1800" dirty="0" smtClean="0">
                <a:latin typeface="Arial Narrow" pitchFamily="34" charset="0"/>
              </a:rPr>
              <a:t>разрывность  </a:t>
            </a:r>
            <a:r>
              <a:rPr lang="ru-RU" sz="1800" dirty="0" smtClean="0">
                <a:latin typeface="Arial Narrow" pitchFamily="34" charset="0"/>
              </a:rPr>
              <a:t>текущего и </a:t>
            </a:r>
            <a:r>
              <a:rPr lang="ru-RU" sz="1800" dirty="0" smtClean="0">
                <a:latin typeface="Arial Narrow" pitchFamily="34" charset="0"/>
              </a:rPr>
              <a:t> стратегического </a:t>
            </a:r>
            <a:r>
              <a:rPr lang="ru-RU" sz="1800" dirty="0" smtClean="0">
                <a:latin typeface="Arial Narrow" pitchFamily="34" charset="0"/>
              </a:rPr>
              <a:t>управления;</a:t>
            </a:r>
          </a:p>
          <a:p>
            <a:pPr marL="261938" indent="-261938"/>
            <a:r>
              <a:rPr lang="ru-RU" sz="1800" dirty="0" smtClean="0">
                <a:latin typeface="Arial Narrow" pitchFamily="34" charset="0"/>
              </a:rPr>
              <a:t>слабая  вертикальная  и горизонтальная интеграция</a:t>
            </a:r>
            <a:r>
              <a:rPr lang="ru-RU" sz="1800" dirty="0" smtClean="0">
                <a:latin typeface="Arial Narrow" pitchFamily="34" charset="0"/>
              </a:rPr>
              <a:t>;</a:t>
            </a:r>
          </a:p>
          <a:p>
            <a:pPr marL="261938" indent="-261938"/>
            <a:r>
              <a:rPr lang="ru-RU" sz="1800" dirty="0" smtClean="0">
                <a:latin typeface="Arial Narrow" pitchFamily="34" charset="0"/>
              </a:rPr>
              <a:t>отсутствие координации действий разных агентов </a:t>
            </a:r>
            <a:r>
              <a:rPr lang="ru-RU" sz="1800" dirty="0" err="1" smtClean="0">
                <a:latin typeface="Arial Narrow" pitchFamily="34" charset="0"/>
              </a:rPr>
              <a:t>стратегирования</a:t>
            </a:r>
            <a:r>
              <a:rPr lang="ru-RU" sz="1800" dirty="0" smtClean="0">
                <a:latin typeface="Arial Narrow" pitchFamily="34" charset="0"/>
              </a:rPr>
              <a:t>;</a:t>
            </a:r>
          </a:p>
          <a:p>
            <a:pPr marL="261938" indent="-261938"/>
            <a:r>
              <a:rPr lang="ru-RU" sz="1800" dirty="0" smtClean="0">
                <a:latin typeface="Arial Narrow" pitchFamily="34" charset="0"/>
              </a:rPr>
              <a:t>не </a:t>
            </a:r>
            <a:r>
              <a:rPr lang="ru-RU" sz="1800" dirty="0" smtClean="0">
                <a:latin typeface="Arial Narrow" pitchFamily="34" charset="0"/>
              </a:rPr>
              <a:t> взаимоувязанное </a:t>
            </a:r>
            <a:r>
              <a:rPr lang="ru-RU" sz="1800" dirty="0" err="1" smtClean="0">
                <a:latin typeface="Arial Narrow" pitchFamily="34" charset="0"/>
              </a:rPr>
              <a:t>задействование</a:t>
            </a:r>
            <a:r>
              <a:rPr lang="ru-RU" sz="1800" dirty="0" smtClean="0">
                <a:latin typeface="Arial Narrow" pitchFamily="34" charset="0"/>
              </a:rPr>
              <a:t>  </a:t>
            </a:r>
            <a:r>
              <a:rPr lang="ru-RU" sz="1800" dirty="0" smtClean="0">
                <a:latin typeface="Arial Narrow" pitchFamily="34" charset="0"/>
              </a:rPr>
              <a:t>механизмов </a:t>
            </a:r>
            <a:r>
              <a:rPr lang="ru-RU" sz="1800" dirty="0" smtClean="0">
                <a:latin typeface="Arial Narrow" pitchFamily="34" charset="0"/>
              </a:rPr>
              <a:t>реализации;</a:t>
            </a:r>
            <a:endParaRPr lang="ru-RU" sz="1800" dirty="0" smtClean="0"/>
          </a:p>
          <a:p>
            <a:pPr marL="261938" indent="-261938"/>
            <a:r>
              <a:rPr lang="ru-RU" sz="1800" dirty="0" smtClean="0">
                <a:latin typeface="Arial Narrow" pitchFamily="34" charset="0"/>
              </a:rPr>
              <a:t>не системное </a:t>
            </a:r>
            <a:r>
              <a:rPr lang="ru-RU" sz="1800" dirty="0" err="1" smtClean="0">
                <a:latin typeface="Arial Narrow" pitchFamily="34" charset="0"/>
              </a:rPr>
              <a:t>задействование</a:t>
            </a:r>
            <a:r>
              <a:rPr lang="ru-RU" sz="1800" dirty="0" smtClean="0">
                <a:latin typeface="Arial Narrow" pitchFamily="34" charset="0"/>
              </a:rPr>
              <a:t> средств управления развитием.</a:t>
            </a:r>
          </a:p>
          <a:p>
            <a:pPr marL="261938" indent="-261938"/>
            <a:r>
              <a:rPr lang="ru-RU" sz="1800" dirty="0" smtClean="0">
                <a:latin typeface="Arial Narrow" pitchFamily="34" charset="0"/>
              </a:rPr>
              <a:t>…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5464" y="1571612"/>
            <a:ext cx="4038600" cy="5857916"/>
          </a:xfrm>
        </p:spPr>
        <p:txBody>
          <a:bodyPr>
            <a:normAutofit fontScale="47500" lnSpcReduction="20000"/>
          </a:bodyPr>
          <a:lstStyle/>
          <a:p>
            <a:pPr marL="358775" indent="0">
              <a:buNone/>
            </a:pPr>
            <a:endParaRPr lang="ru-RU" b="1" dirty="0" smtClean="0">
              <a:latin typeface="Arial Narrow" pitchFamily="34" charset="0"/>
            </a:endParaRPr>
          </a:p>
          <a:p>
            <a:pPr marL="358775" indent="0">
              <a:buNone/>
            </a:pPr>
            <a:r>
              <a:rPr lang="ru-RU" sz="3800" b="1" dirty="0" smtClean="0">
                <a:solidFill>
                  <a:srgbClr val="FF5050"/>
                </a:solidFill>
                <a:latin typeface="Arial Narrow" pitchFamily="34" charset="0"/>
              </a:rPr>
              <a:t>Пути повышения эффективности управления реализацией стратегий:</a:t>
            </a:r>
          </a:p>
          <a:p>
            <a:pPr marL="358775" indent="0">
              <a:buNone/>
            </a:pPr>
            <a:endParaRPr lang="ru-RU" sz="3800" b="1" dirty="0" smtClean="0">
              <a:latin typeface="Arial Narrow" pitchFamily="34" charset="0"/>
            </a:endParaRPr>
          </a:p>
          <a:p>
            <a:pPr marL="358775" indent="-358775" algn="ctr">
              <a:buNone/>
            </a:pPr>
            <a:r>
              <a:rPr lang="en-US" sz="3800" b="1" dirty="0" smtClean="0">
                <a:solidFill>
                  <a:srgbClr val="92D050"/>
                </a:solidFill>
                <a:latin typeface="Arial Narrow" pitchFamily="34" charset="0"/>
              </a:rPr>
              <a:t>I</a:t>
            </a:r>
            <a:endParaRPr lang="ru-RU" sz="3800" b="1" dirty="0" smtClean="0">
              <a:solidFill>
                <a:srgbClr val="92D050"/>
              </a:solidFill>
              <a:latin typeface="Arial Narrow" pitchFamily="34" charset="0"/>
            </a:endParaRPr>
          </a:p>
          <a:p>
            <a:pPr marL="358775" indent="-358775">
              <a:buFont typeface="Wingdings" pitchFamily="2" charset="2"/>
              <a:buChar char="Ø"/>
            </a:pPr>
            <a:r>
              <a:rPr lang="ru-RU" sz="3800" dirty="0" smtClean="0">
                <a:latin typeface="Arial Narrow" pitchFamily="34" charset="0"/>
              </a:rPr>
              <a:t>модернизация </a:t>
            </a:r>
            <a:r>
              <a:rPr lang="ru-RU" sz="3800" dirty="0" smtClean="0">
                <a:latin typeface="Arial Narrow" pitchFamily="34" charset="0"/>
              </a:rPr>
              <a:t>процессов стратегического </a:t>
            </a:r>
            <a:r>
              <a:rPr lang="ru-RU" sz="3800" dirty="0" smtClean="0">
                <a:latin typeface="Arial Narrow" pitchFamily="34" charset="0"/>
              </a:rPr>
              <a:t>планирования:  </a:t>
            </a:r>
            <a:r>
              <a:rPr lang="ru-RU" sz="3800" dirty="0" err="1" smtClean="0">
                <a:latin typeface="Arial Narrow" pitchFamily="34" charset="0"/>
              </a:rPr>
              <a:t>задействование</a:t>
            </a:r>
            <a:r>
              <a:rPr lang="ru-RU" sz="3800" dirty="0" smtClean="0">
                <a:latin typeface="Arial Narrow" pitchFamily="34" charset="0"/>
              </a:rPr>
              <a:t>  новых методов и </a:t>
            </a:r>
            <a:r>
              <a:rPr lang="ru-RU" sz="3800" dirty="0" smtClean="0">
                <a:latin typeface="Arial Narrow" pitchFamily="34" charset="0"/>
              </a:rPr>
              <a:t>инструментов;</a:t>
            </a:r>
            <a:endParaRPr lang="ru-RU" sz="3800" dirty="0" smtClean="0">
              <a:latin typeface="Arial Narrow" pitchFamily="34" charset="0"/>
            </a:endParaRPr>
          </a:p>
          <a:p>
            <a:pPr marL="358775" indent="-358775">
              <a:buFont typeface="Wingdings" pitchFamily="2" charset="2"/>
              <a:buChar char="Ø"/>
            </a:pPr>
            <a:r>
              <a:rPr lang="ru-RU" sz="3800" dirty="0" smtClean="0">
                <a:latin typeface="Arial Narrow" pitchFamily="34" charset="0"/>
              </a:rPr>
              <a:t>запуск  </a:t>
            </a:r>
            <a:r>
              <a:rPr lang="ru-RU" sz="3800" dirty="0" smtClean="0">
                <a:latin typeface="Arial Narrow" pitchFamily="34" charset="0"/>
              </a:rPr>
              <a:t>полноценного  процесса  </a:t>
            </a:r>
            <a:r>
              <a:rPr lang="ru-RU" sz="3800" dirty="0" err="1" smtClean="0">
                <a:latin typeface="Arial Narrow" pitchFamily="34" charset="0"/>
              </a:rPr>
              <a:t>стратегирования</a:t>
            </a:r>
            <a:r>
              <a:rPr lang="ru-RU" sz="3800" dirty="0" smtClean="0">
                <a:latin typeface="Arial Narrow" pitchFamily="34" charset="0"/>
              </a:rPr>
              <a:t>   как  подхода работы с </a:t>
            </a:r>
            <a:r>
              <a:rPr lang="ru-RU" sz="3800" dirty="0" smtClean="0">
                <a:latin typeface="Arial Narrow" pitchFamily="34" charset="0"/>
              </a:rPr>
              <a:t>Будущим:</a:t>
            </a:r>
          </a:p>
          <a:p>
            <a:pPr marL="358775" indent="-358775">
              <a:buNone/>
            </a:pPr>
            <a:r>
              <a:rPr lang="en-US" sz="3800" dirty="0" smtClean="0">
                <a:latin typeface="Arial Narrow" pitchFamily="34" charset="0"/>
              </a:rPr>
              <a:t>       </a:t>
            </a:r>
            <a:r>
              <a:rPr lang="ru-RU" sz="3800" dirty="0" smtClean="0">
                <a:latin typeface="Arial Narrow" pitchFamily="34" charset="0"/>
              </a:rPr>
              <a:t>…</a:t>
            </a:r>
          </a:p>
          <a:p>
            <a:pPr marL="358775" indent="-358775">
              <a:buNone/>
            </a:pPr>
            <a:endParaRPr lang="ru-RU" sz="3800" dirty="0" smtClean="0">
              <a:latin typeface="Arial Narrow" pitchFamily="34" charset="0"/>
            </a:endParaRPr>
          </a:p>
          <a:p>
            <a:pPr marL="358775" indent="-358775" algn="ctr">
              <a:buNone/>
            </a:pPr>
            <a:r>
              <a:rPr lang="en-US" sz="3800" b="1" dirty="0" smtClean="0">
                <a:solidFill>
                  <a:srgbClr val="92D050"/>
                </a:solidFill>
                <a:latin typeface="Arial Narrow" pitchFamily="34" charset="0"/>
              </a:rPr>
              <a:t>II</a:t>
            </a:r>
            <a:endParaRPr lang="ru-RU" sz="3800" b="1" dirty="0" smtClean="0">
              <a:solidFill>
                <a:srgbClr val="92D050"/>
              </a:solidFill>
              <a:latin typeface="Arial Narrow" pitchFamily="34" charset="0"/>
            </a:endParaRPr>
          </a:p>
          <a:p>
            <a:pPr marL="358775" indent="-358775">
              <a:buFont typeface="Wingdings" pitchFamily="2" charset="2"/>
              <a:buChar char="Ø"/>
            </a:pPr>
            <a:r>
              <a:rPr lang="ru-RU" sz="3800" dirty="0" smtClean="0">
                <a:latin typeface="Arial Narrow" pitchFamily="34" charset="0"/>
              </a:rPr>
              <a:t>реорганизация / </a:t>
            </a:r>
            <a:r>
              <a:rPr lang="ru-RU" sz="3800" dirty="0" err="1" smtClean="0">
                <a:latin typeface="Arial Narrow" pitchFamily="34" charset="0"/>
              </a:rPr>
              <a:t>инноватизация</a:t>
            </a:r>
            <a:r>
              <a:rPr lang="ru-RU" sz="3800" dirty="0" smtClean="0">
                <a:latin typeface="Arial Narrow" pitchFamily="34" charset="0"/>
              </a:rPr>
              <a:t>  </a:t>
            </a:r>
            <a:r>
              <a:rPr lang="ru-RU" sz="3800" dirty="0" smtClean="0">
                <a:latin typeface="Arial Narrow" pitchFamily="34" charset="0"/>
              </a:rPr>
              <a:t>процессов управления </a:t>
            </a:r>
            <a:r>
              <a:rPr lang="ru-RU" sz="3800" dirty="0" smtClean="0">
                <a:latin typeface="Arial Narrow" pitchFamily="34" charset="0"/>
              </a:rPr>
              <a:t>развитием:</a:t>
            </a:r>
          </a:p>
          <a:p>
            <a:pPr marL="719138" lvl="0" indent="0">
              <a:buNone/>
            </a:pPr>
            <a:r>
              <a:rPr lang="ru-RU" sz="3800" dirty="0" smtClean="0">
                <a:latin typeface="Arial Narrow" pitchFamily="34" charset="0"/>
              </a:rPr>
              <a:t> </a:t>
            </a:r>
            <a:r>
              <a:rPr lang="ru-RU" sz="3800" dirty="0" smtClean="0">
                <a:latin typeface="Arial Narrow" pitchFamily="34" charset="0"/>
              </a:rPr>
              <a:t>… </a:t>
            </a:r>
            <a:r>
              <a:rPr lang="ru-RU" sz="3800" i="1" dirty="0" smtClean="0">
                <a:latin typeface="Arial Narrow" pitchFamily="34" charset="0"/>
              </a:rPr>
              <a:t>от </a:t>
            </a:r>
            <a:r>
              <a:rPr lang="ru-RU" sz="3800" i="1" dirty="0" smtClean="0">
                <a:latin typeface="Arial Narrow" pitchFamily="34" charset="0"/>
              </a:rPr>
              <a:t>управления (властно-административного) </a:t>
            </a:r>
            <a:r>
              <a:rPr lang="ru-RU" sz="3800" i="1" dirty="0" smtClean="0">
                <a:latin typeface="Arial Narrow" pitchFamily="34" charset="0"/>
              </a:rPr>
              <a:t>к  организации </a:t>
            </a:r>
            <a:r>
              <a:rPr lang="ru-RU" sz="3800" i="1" dirty="0" smtClean="0">
                <a:latin typeface="Arial Narrow" pitchFamily="34" charset="0"/>
              </a:rPr>
              <a:t>управления развитием</a:t>
            </a:r>
          </a:p>
          <a:p>
            <a:pPr marL="358775" indent="-358775">
              <a:buNone/>
            </a:pPr>
            <a:endParaRPr lang="ru-RU" dirty="0" smtClean="0">
              <a:latin typeface="Arial Narrow" pitchFamily="34" charset="0"/>
            </a:endParaRPr>
          </a:p>
          <a:p>
            <a:endParaRPr lang="ru-RU" dirty="0"/>
          </a:p>
        </p:txBody>
      </p:sp>
      <p:pic>
        <p:nvPicPr>
          <p:cNvPr id="7" name="Рисунок 6" descr="лого_ве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20482" name="CorelDRAW" r:id="rId4" imgW="1294560" imgH="1294560" progId="">
              <p:embed/>
            </p:oleObj>
          </a:graphicData>
        </a:graphic>
      </p:graphicFrame>
      <p:sp>
        <p:nvSpPr>
          <p:cNvPr id="9" name="Стрелка вправо 8"/>
          <p:cNvSpPr/>
          <p:nvPr/>
        </p:nvSpPr>
        <p:spPr>
          <a:xfrm rot="19190154">
            <a:off x="4184306" y="3615950"/>
            <a:ext cx="978408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2761489">
            <a:off x="4168226" y="4421366"/>
            <a:ext cx="978408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 Narrow" pitchFamily="34" charset="0"/>
              </a:rPr>
              <a:t>СТРАТЕГИРОВАНИЕ   КАК  СИСТЕМА  СРЕДСТВ  УПРАВЛЕНИЯ   РАЗВИТИЕМ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9848" y="1600200"/>
            <a:ext cx="7616952" cy="5257800"/>
          </a:xfrm>
        </p:spPr>
        <p:txBody>
          <a:bodyPr>
            <a:normAutofit fontScale="92500" lnSpcReduction="10000"/>
          </a:bodyPr>
          <a:lstStyle/>
          <a:p>
            <a:pPr marL="1588" indent="20638">
              <a:buNone/>
            </a:pPr>
            <a:endParaRPr lang="ru-RU" sz="1800" b="1" dirty="0" smtClean="0">
              <a:latin typeface="Arial Narrow" pitchFamily="34" charset="0"/>
            </a:endParaRPr>
          </a:p>
          <a:p>
            <a:pPr marL="1588" indent="20638">
              <a:buNone/>
            </a:pPr>
            <a:endParaRPr lang="ru-RU" sz="1800" b="1" dirty="0" smtClean="0">
              <a:latin typeface="Arial Narrow" pitchFamily="34" charset="0"/>
            </a:endParaRPr>
          </a:p>
          <a:p>
            <a:pPr marL="1588" indent="20638">
              <a:buNone/>
            </a:pPr>
            <a:r>
              <a:rPr lang="ru-RU" sz="2000" b="1" dirty="0" smtClean="0">
                <a:latin typeface="Arial Narrow" pitchFamily="34" charset="0"/>
              </a:rPr>
              <a:t>СТРАТЕГИРОВАНИЕ </a:t>
            </a:r>
            <a:r>
              <a:rPr lang="ru-RU" sz="2000" b="1" dirty="0" smtClean="0">
                <a:latin typeface="Arial Narrow" pitchFamily="34" charset="0"/>
              </a:rPr>
              <a:t>- </a:t>
            </a:r>
            <a:r>
              <a:rPr lang="ru-RU" sz="2000" b="1" dirty="0" smtClean="0">
                <a:latin typeface="Arial Narrow" pitchFamily="34" charset="0"/>
              </a:rPr>
              <a:t> не отдельное средство, а   </a:t>
            </a:r>
            <a:r>
              <a:rPr lang="ru-RU" sz="2000" b="1" dirty="0" smtClean="0">
                <a:latin typeface="Arial Narrow" pitchFamily="34" charset="0"/>
              </a:rPr>
              <a:t>совокупность  и системная стяжка </a:t>
            </a:r>
            <a:r>
              <a:rPr lang="ru-RU" sz="2000" b="1" dirty="0" smtClean="0">
                <a:latin typeface="Arial Narrow" pitchFamily="34" charset="0"/>
              </a:rPr>
              <a:t> средств  управления  РАЗ_ВИТИЕМ  (не линейного представления и  конструирования  Будущего (во </a:t>
            </a:r>
            <a:r>
              <a:rPr lang="ru-RU" sz="2000" b="1" dirty="0" smtClean="0">
                <a:latin typeface="Arial Narrow" pitchFamily="34" charset="0"/>
              </a:rPr>
              <a:t>взаимосвязи  с  Прошлым  и </a:t>
            </a:r>
            <a:r>
              <a:rPr lang="ru-RU" sz="2000" b="1" dirty="0" smtClean="0">
                <a:latin typeface="Arial Narrow" pitchFamily="34" charset="0"/>
              </a:rPr>
              <a:t>Настоящим) :</a:t>
            </a: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 algn="ctr">
              <a:buNone/>
            </a:pPr>
            <a:r>
              <a:rPr lang="ru-RU" sz="2400" b="1" u="sng" dirty="0" smtClean="0">
                <a:solidFill>
                  <a:srgbClr val="FF3399"/>
                </a:solidFill>
                <a:latin typeface="Arial Narrow" pitchFamily="34" charset="0"/>
              </a:rPr>
              <a:t>СТРАТЕГИРОВАНИЕ:</a:t>
            </a:r>
          </a:p>
          <a:p>
            <a:pPr marL="714375" indent="-350838" algn="ctr">
              <a:buNone/>
            </a:pPr>
            <a:r>
              <a:rPr lang="en-US" sz="2400" b="1" dirty="0" smtClean="0">
                <a:latin typeface="Arial Narrow" pitchFamily="34" charset="0"/>
              </a:rPr>
              <a:t>{ </a:t>
            </a:r>
            <a:r>
              <a:rPr lang="ru-RU" sz="2400" b="1" dirty="0" smtClean="0">
                <a:latin typeface="Arial Narrow" pitchFamily="34" charset="0"/>
              </a:rPr>
              <a:t>средства  управления  -  процесс  -  результат</a:t>
            </a:r>
            <a:r>
              <a:rPr lang="en-US" sz="2400" b="1" dirty="0" smtClean="0">
                <a:latin typeface="Arial Narrow" pitchFamily="34" charset="0"/>
              </a:rPr>
              <a:t> }</a:t>
            </a:r>
            <a:endParaRPr lang="ru-RU" sz="2400" b="1" dirty="0">
              <a:latin typeface="Arial Narrow" pitchFamily="34" charset="0"/>
            </a:endParaRPr>
          </a:p>
        </p:txBody>
      </p:sp>
      <p:pic>
        <p:nvPicPr>
          <p:cNvPr id="4" name="Рисунок 3" descr="лого_ве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35533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22530" name="CorelDRAW" r:id="rId4" imgW="1294560" imgH="1294560" progId="">
              <p:embed/>
            </p:oleObj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785786" y="3571876"/>
          <a:ext cx="7929618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-214338"/>
            <a:ext cx="7662672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br>
              <a:rPr lang="ru-RU" dirty="0" smtClean="0"/>
            </a:br>
            <a:r>
              <a:rPr lang="en-US" sz="3100" dirty="0" smtClean="0">
                <a:latin typeface="Arial Narrow" pitchFamily="34" charset="0"/>
              </a:rPr>
              <a:t>I</a:t>
            </a:r>
            <a:r>
              <a:rPr lang="ru-RU" sz="3100" dirty="0" smtClean="0">
                <a:latin typeface="Arial Narrow" pitchFamily="34" charset="0"/>
              </a:rPr>
              <a:t>а</a:t>
            </a:r>
            <a:r>
              <a:rPr lang="en-US" sz="3100" dirty="0" smtClean="0">
                <a:latin typeface="Arial Narrow" pitchFamily="34" charset="0"/>
              </a:rPr>
              <a:t>.</a:t>
            </a:r>
            <a:r>
              <a:rPr lang="ru-RU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ru-RU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ВОЗМОЖНАЯ  МОДЕРНИЗАЦИЯ  ПРОЦЕССОВ СТРАТЕГИЧЕСКОГО  ПЛАНИРОВАНИЯ (</a:t>
            </a:r>
            <a:r>
              <a:rPr lang="ru-RU" sz="2800" dirty="0" smtClean="0">
                <a:latin typeface="Arial Narrow" pitchFamily="34" charset="0"/>
                <a:cs typeface="Arial" pitchFamily="34" charset="0"/>
              </a:rPr>
              <a:t>«изнутри») </a:t>
            </a:r>
            <a:endParaRPr lang="ru-RU" sz="3100" dirty="0">
              <a:solidFill>
                <a:schemeClr val="accent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9001188" cy="4929198"/>
          </a:xfrm>
        </p:spPr>
        <p:txBody>
          <a:bodyPr>
            <a:normAutofit fontScale="62500" lnSpcReduction="20000"/>
          </a:bodyPr>
          <a:lstStyle/>
          <a:p>
            <a:pPr marL="534988" indent="0">
              <a:buNone/>
            </a:pPr>
            <a:r>
              <a:rPr lang="ru-RU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Оснащение  сложившейся практики  стратегического планирования  первичными процедурами  </a:t>
            </a:r>
            <a:r>
              <a:rPr lang="ru-RU" b="1" u="sng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стратегирования</a:t>
            </a:r>
            <a:r>
              <a:rPr lang="ru-RU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: </a:t>
            </a:r>
          </a:p>
          <a:p>
            <a:pPr marL="534988" indent="0">
              <a:buNone/>
            </a:pPr>
            <a:endParaRPr lang="ru-RU" dirty="0" smtClean="0">
              <a:latin typeface="Arial Narrow" pitchFamily="34" charset="0"/>
              <a:cs typeface="Arial" pitchFamily="34" charset="0"/>
            </a:endParaRPr>
          </a:p>
          <a:p>
            <a:pPr marL="539750" indent="-269875">
              <a:tabLst>
                <a:tab pos="630238" algn="l"/>
                <a:tab pos="809625" algn="l"/>
              </a:tabLst>
            </a:pPr>
            <a:r>
              <a:rPr lang="ru-RU" dirty="0" smtClean="0">
                <a:latin typeface="Arial Narrow" pitchFamily="34" charset="0"/>
                <a:cs typeface="Arial" pitchFamily="34" charset="0"/>
              </a:rPr>
              <a:t>усилить аналитический блок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разномасштабным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 и позиционным анализом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ситуации развития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;</a:t>
            </a:r>
          </a:p>
          <a:p>
            <a:pPr marL="539750" indent="-269875">
              <a:tabLst>
                <a:tab pos="630238" algn="l"/>
                <a:tab pos="809625" algn="l"/>
              </a:tabLst>
            </a:pPr>
            <a:r>
              <a:rPr lang="ru-RU" dirty="0" smtClean="0">
                <a:latin typeface="Arial Narrow" pitchFamily="34" charset="0"/>
                <a:cs typeface="Arial" pitchFamily="34" charset="0"/>
              </a:rPr>
              <a:t>дополнить  аналитический  блок обобщающим блоком </a:t>
            </a:r>
            <a:r>
              <a:rPr lang="ru-RU" i="1" dirty="0" smtClean="0">
                <a:latin typeface="Arial Narrow" pitchFamily="34" charset="0"/>
                <a:cs typeface="Arial" pitchFamily="34" charset="0"/>
              </a:rPr>
              <a:t>с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интеза внутренних и внешних факторов и ресурсов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развития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; </a:t>
            </a:r>
            <a:endParaRPr lang="ru-RU" dirty="0" smtClean="0">
              <a:latin typeface="Arial Narrow" pitchFamily="34" charset="0"/>
              <a:cs typeface="Arial" pitchFamily="34" charset="0"/>
            </a:endParaRPr>
          </a:p>
          <a:p>
            <a:pPr marL="539750" indent="-269875">
              <a:tabLst>
                <a:tab pos="630238" algn="l"/>
                <a:tab pos="809625" algn="l"/>
              </a:tabLst>
            </a:pPr>
            <a:r>
              <a:rPr lang="ru-RU" dirty="0" smtClean="0">
                <a:latin typeface="Arial Narrow" pitchFamily="34" charset="0"/>
                <a:cs typeface="Arial" pitchFamily="34" charset="0"/>
              </a:rPr>
              <a:t>осуществлять  более развернутые и углубленные  </a:t>
            </a:r>
            <a:r>
              <a:rPr lang="ru-RU" i="1" dirty="0" smtClean="0">
                <a:latin typeface="Arial Narrow" pitchFamily="34" charset="0"/>
                <a:cs typeface="Arial" pitchFamily="34" charset="0"/>
              </a:rPr>
              <a:t>процедуры </a:t>
            </a:r>
            <a:r>
              <a:rPr lang="ru-RU" i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92D050"/>
                </a:solidFill>
                <a:latin typeface="Arial Narrow" pitchFamily="34" charset="0"/>
                <a:cs typeface="Arial" pitchFamily="34" charset="0"/>
              </a:rPr>
              <a:t>целеполагания</a:t>
            </a:r>
            <a:r>
              <a:rPr lang="ru-RU" b="1" dirty="0" smtClean="0">
                <a:solidFill>
                  <a:srgbClr val="92D05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i="1" dirty="0" smtClean="0">
                <a:solidFill>
                  <a:srgbClr val="92D050"/>
                </a:solidFill>
                <a:latin typeface="Arial Narrow" pitchFamily="34" charset="0"/>
                <a:cs typeface="Arial" pitchFamily="34" charset="0"/>
              </a:rPr>
              <a:t>(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с  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различением 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целей и результатов) и формирование  </a:t>
            </a:r>
            <a:r>
              <a:rPr lang="ru-RU" dirty="0" err="1" smtClean="0">
                <a:latin typeface="Arial Narrow" pitchFamily="34" charset="0"/>
                <a:cs typeface="Arial" pitchFamily="34" charset="0"/>
              </a:rPr>
              <a:t>разноуровневого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 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«</a:t>
            </a:r>
            <a:r>
              <a:rPr lang="ru-RU" b="1" dirty="0" smtClean="0">
                <a:solidFill>
                  <a:srgbClr val="92D050"/>
                </a:solidFill>
                <a:latin typeface="Arial Narrow" pitchFamily="34" charset="0"/>
                <a:cs typeface="Arial" pitchFamily="34" charset="0"/>
              </a:rPr>
              <a:t>дерева целей»</a:t>
            </a:r>
            <a:r>
              <a:rPr lang="ru-RU" i="1" dirty="0" smtClean="0">
                <a:latin typeface="Arial Narrow" pitchFamily="34" charset="0"/>
                <a:cs typeface="Arial" pitchFamily="34" charset="0"/>
              </a:rPr>
              <a:t>;  </a:t>
            </a:r>
          </a:p>
          <a:p>
            <a:pPr marL="539750" indent="-269875">
              <a:tabLst>
                <a:tab pos="630238" algn="l"/>
                <a:tab pos="809625" algn="l"/>
              </a:tabLst>
            </a:pPr>
            <a:r>
              <a:rPr lang="ru-RU" dirty="0" smtClean="0">
                <a:latin typeface="Arial Narrow" pitchFamily="34" charset="0"/>
                <a:cs typeface="Arial" pitchFamily="34" charset="0"/>
              </a:rPr>
              <a:t>процедуры  прогнозирования  и  </a:t>
            </a:r>
            <a:r>
              <a:rPr lang="ru-RU" dirty="0" err="1" smtClean="0">
                <a:latin typeface="Arial Narrow" pitchFamily="34" charset="0"/>
                <a:cs typeface="Arial" pitchFamily="34" charset="0"/>
              </a:rPr>
              <a:t>сценирования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  дополнить 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процедурами  выявления  тенденций хода  процессов,  внутренних  и  внешних  и  трендов  развития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, на основе которых определить стратегические направления развития; </a:t>
            </a:r>
          </a:p>
          <a:p>
            <a:pPr marL="539750" indent="-269875">
              <a:tabLst>
                <a:tab pos="630238" algn="l"/>
                <a:tab pos="809625" algn="l"/>
              </a:tabLst>
            </a:pPr>
            <a:r>
              <a:rPr lang="ru-RU" dirty="0" smtClean="0">
                <a:latin typeface="Arial Narrow" pitchFamily="34" charset="0"/>
                <a:cs typeface="Arial" pitchFamily="34" charset="0"/>
              </a:rPr>
              <a:t>формировать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программное и проектное «поле» на основе «дерева целей»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 с выделением приоритетных;</a:t>
            </a:r>
          </a:p>
          <a:p>
            <a:pPr marL="539750" indent="-269875">
              <a:tabLst>
                <a:tab pos="630238" algn="l"/>
                <a:tab pos="809625" algn="l"/>
              </a:tabLst>
            </a:pPr>
            <a:r>
              <a:rPr lang="ru-RU" dirty="0" smtClean="0">
                <a:latin typeface="Arial Narrow" pitchFamily="34" charset="0"/>
                <a:cs typeface="Arial" pitchFamily="34" charset="0"/>
              </a:rPr>
              <a:t>сформировать 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совокупность механизмов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реализации 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стратегии развития.</a:t>
            </a:r>
          </a:p>
          <a:p>
            <a:pPr marL="539750" indent="-269875">
              <a:tabLst>
                <a:tab pos="630238" algn="l"/>
                <a:tab pos="809625" algn="l"/>
              </a:tabLst>
            </a:pPr>
            <a:endParaRPr lang="ru-RU" dirty="0" smtClean="0">
              <a:latin typeface="Arial Narrow" pitchFamily="34" charset="0"/>
              <a:cs typeface="Arial" pitchFamily="34" charset="0"/>
            </a:endParaRPr>
          </a:p>
          <a:p>
            <a:pPr marL="539750" indent="-269875">
              <a:buNone/>
              <a:tabLst>
                <a:tab pos="630238" algn="l"/>
                <a:tab pos="809625" algn="l"/>
              </a:tabLst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85720" y="1571612"/>
          <a:ext cx="406285" cy="357192"/>
        </p:xfrm>
        <a:graphic>
          <a:graphicData uri="http://schemas.openxmlformats.org/presentationml/2006/ole">
            <p:oleObj spid="_x0000_s15362" name="CorelDRAW" r:id="rId3" imgW="1294560" imgH="1294560" progId="">
              <p:embed/>
            </p:oleObj>
          </a:graphicData>
        </a:graphic>
      </p:graphicFrame>
      <p:pic>
        <p:nvPicPr>
          <p:cNvPr id="5" name="Рисунок 4" descr="лого_ве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1214422"/>
            <a:ext cx="42862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Группа 5"/>
          <p:cNvGrpSpPr/>
          <p:nvPr/>
        </p:nvGrpSpPr>
        <p:grpSpPr>
          <a:xfrm>
            <a:off x="8286776" y="1714488"/>
            <a:ext cx="581021" cy="928694"/>
            <a:chOff x="3419475" y="1989138"/>
            <a:chExt cx="2449513" cy="4752975"/>
          </a:xfrm>
        </p:grpSpPr>
        <p:sp>
          <p:nvSpPr>
            <p:cNvPr id="7" name="AutoShape 2"/>
            <p:cNvSpPr>
              <a:spLocks noChangeArrowheads="1"/>
            </p:cNvSpPr>
            <p:nvPr/>
          </p:nvSpPr>
          <p:spPr bwMode="auto">
            <a:xfrm>
              <a:off x="4068763" y="4510088"/>
              <a:ext cx="1150937" cy="1079500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 rot="10800000">
              <a:off x="4068763" y="3141663"/>
              <a:ext cx="1150937" cy="1079500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4427538" y="4149725"/>
              <a:ext cx="431800" cy="4318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 rot="10800000">
              <a:off x="3419475" y="5662613"/>
              <a:ext cx="2449513" cy="1079500"/>
            </a:xfrm>
            <a:custGeom>
              <a:avLst/>
              <a:gdLst>
                <a:gd name="T0" fmla="*/ 2143324 w 21600"/>
                <a:gd name="T1" fmla="*/ 539750 h 21600"/>
                <a:gd name="T2" fmla="*/ 1224757 w 21600"/>
                <a:gd name="T3" fmla="*/ 1079500 h 21600"/>
                <a:gd name="T4" fmla="*/ 306189 w 21600"/>
                <a:gd name="T5" fmla="*/ 539750 h 21600"/>
                <a:gd name="T6" fmla="*/ 122475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419475" y="1989138"/>
              <a:ext cx="2449513" cy="1079500"/>
            </a:xfrm>
            <a:custGeom>
              <a:avLst/>
              <a:gdLst>
                <a:gd name="T0" fmla="*/ 2143324 w 21600"/>
                <a:gd name="T1" fmla="*/ 539750 h 21600"/>
                <a:gd name="T2" fmla="*/ 1224757 w 21600"/>
                <a:gd name="T3" fmla="*/ 1079500 h 21600"/>
                <a:gd name="T4" fmla="*/ 306189 w 21600"/>
                <a:gd name="T5" fmla="*/ 539750 h 21600"/>
                <a:gd name="T6" fmla="*/ 122475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H="1" flipV="1">
              <a:off x="4643438" y="2420938"/>
              <a:ext cx="71437" cy="3673475"/>
            </a:xfrm>
            <a:prstGeom prst="line">
              <a:avLst/>
            </a:prstGeom>
            <a:noFill/>
            <a:ln w="57150" cmpd="thinThick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0"/>
            <a:ext cx="7092950" cy="146208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/>
              <a:t> </a:t>
            </a:r>
            <a:r>
              <a:rPr lang="ru-RU" sz="2800" dirty="0" smtClean="0">
                <a:solidFill>
                  <a:srgbClr val="92D050"/>
                </a:solidFill>
                <a:latin typeface="Arial Narrow" pitchFamily="34" charset="0"/>
              </a:rPr>
              <a:t>Процедура  </a:t>
            </a:r>
            <a:r>
              <a:rPr lang="ru-RU" sz="2800" dirty="0" err="1" smtClean="0">
                <a:solidFill>
                  <a:srgbClr val="92D050"/>
                </a:solidFill>
                <a:latin typeface="Arial Narrow" pitchFamily="34" charset="0"/>
              </a:rPr>
              <a:t>целеполагания</a:t>
            </a:r>
            <a:r>
              <a:rPr lang="ru-RU" sz="2800" b="1" dirty="0" smtClean="0">
                <a:solidFill>
                  <a:srgbClr val="92D050"/>
                </a:solidFill>
                <a:latin typeface="Arial Narrow" pitchFamily="34" charset="0"/>
              </a:rPr>
              <a:t>  и выстраивания   «дерева </a:t>
            </a:r>
            <a:r>
              <a:rPr lang="ru-RU" sz="2800" b="1" dirty="0">
                <a:solidFill>
                  <a:srgbClr val="92D050"/>
                </a:solidFill>
                <a:latin typeface="Arial Narrow" pitchFamily="34" charset="0"/>
              </a:rPr>
              <a:t>целей»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2363" y="1844675"/>
            <a:ext cx="3497289" cy="415609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ru-RU" sz="2200" b="1" dirty="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ru-RU" sz="2200" b="1" dirty="0" smtClean="0">
                <a:latin typeface="Times New Roman" pitchFamily="18" charset="0"/>
              </a:rPr>
              <a:t>Идея</a:t>
            </a:r>
            <a:endParaRPr lang="ru-RU" sz="22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b="1" dirty="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ru-RU" sz="2200" b="1" dirty="0" smtClean="0">
                <a:latin typeface="Times New Roman" pitchFamily="18" charset="0"/>
              </a:rPr>
              <a:t>Главная(ведущая) цель</a:t>
            </a:r>
            <a:r>
              <a:rPr lang="ru-RU" sz="2200" b="1" dirty="0" smtClean="0">
                <a:solidFill>
                  <a:schemeClr val="bg2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ru-RU" sz="2200" b="1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200" b="1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ru-RU" sz="2200" b="1" dirty="0" smtClean="0">
                <a:latin typeface="Times New Roman" pitchFamily="18" charset="0"/>
              </a:rPr>
              <a:t>Подцели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ru-RU" sz="2200" b="1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ru-RU" sz="2200" b="1" dirty="0" smtClean="0">
                <a:latin typeface="Times New Roman" pitchFamily="18" charset="0"/>
              </a:rPr>
              <a:t>Целевые задачи</a:t>
            </a:r>
            <a:r>
              <a:rPr lang="ru-RU" sz="2200" b="1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2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200" b="1" dirty="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ru-RU" sz="2200" b="1" dirty="0" smtClean="0">
                <a:latin typeface="Times New Roman" pitchFamily="18" charset="0"/>
              </a:rPr>
              <a:t>Мероприятия(по этапам)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ru-RU" sz="2200" b="1" dirty="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ru-RU" sz="2200" b="1" dirty="0" smtClean="0">
                <a:latin typeface="Times New Roman" pitchFamily="18" charset="0"/>
              </a:rPr>
              <a:t>Ожидаемые результаты</a:t>
            </a:r>
          </a:p>
          <a:p>
            <a:pPr>
              <a:lnSpc>
                <a:spcPct val="80000"/>
              </a:lnSpc>
            </a:pPr>
            <a:endParaRPr lang="ru-RU" sz="2400" dirty="0" smtClean="0"/>
          </a:p>
        </p:txBody>
      </p:sp>
      <p:grpSp>
        <p:nvGrpSpPr>
          <p:cNvPr id="58" name="Группа 57"/>
          <p:cNvGrpSpPr/>
          <p:nvPr/>
        </p:nvGrpSpPr>
        <p:grpSpPr>
          <a:xfrm>
            <a:off x="571472" y="1857364"/>
            <a:ext cx="4105274" cy="4143404"/>
            <a:chOff x="323850" y="1916113"/>
            <a:chExt cx="5439147" cy="4983125"/>
          </a:xfrm>
        </p:grpSpPr>
        <p:sp>
          <p:nvSpPr>
            <p:cNvPr id="48132" name="AutoShape 5"/>
            <p:cNvSpPr>
              <a:spLocks noChangeArrowheads="1"/>
            </p:cNvSpPr>
            <p:nvPr/>
          </p:nvSpPr>
          <p:spPr bwMode="auto">
            <a:xfrm>
              <a:off x="1763713" y="2852738"/>
              <a:ext cx="500062" cy="579437"/>
            </a:xfrm>
            <a:prstGeom prst="downArrow">
              <a:avLst>
                <a:gd name="adj1" fmla="val 50000"/>
                <a:gd name="adj2" fmla="val 28968"/>
              </a:avLst>
            </a:prstGeom>
            <a:solidFill>
              <a:schemeClr val="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 rot="-1320000">
              <a:off x="2843213" y="4581525"/>
              <a:ext cx="768350" cy="774700"/>
              <a:chOff x="768" y="2400"/>
              <a:chExt cx="384" cy="336"/>
            </a:xfrm>
          </p:grpSpPr>
          <p:sp>
            <p:nvSpPr>
              <p:cNvPr id="48182" name="AutoShape 8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83" name="AutoShape 9"/>
              <p:cNvSpPr>
                <a:spLocks noChangeArrowheads="1"/>
              </p:cNvSpPr>
              <p:nvPr/>
            </p:nvSpPr>
            <p:spPr bwMode="auto">
              <a:xfrm>
                <a:off x="864" y="2400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84" name="AutoShape 10"/>
              <p:cNvSpPr>
                <a:spLocks noChangeArrowheads="1"/>
              </p:cNvSpPr>
              <p:nvPr/>
            </p:nvSpPr>
            <p:spPr bwMode="auto">
              <a:xfrm>
                <a:off x="960" y="2400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85" name="AutoShape 11"/>
              <p:cNvSpPr>
                <a:spLocks noChangeArrowheads="1"/>
              </p:cNvSpPr>
              <p:nvPr/>
            </p:nvSpPr>
            <p:spPr bwMode="auto">
              <a:xfrm>
                <a:off x="1056" y="2400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" name="Group 12"/>
            <p:cNvGrpSpPr>
              <a:grpSpLocks/>
            </p:cNvGrpSpPr>
            <p:nvPr/>
          </p:nvGrpSpPr>
          <p:grpSpPr bwMode="auto">
            <a:xfrm rot="1320000">
              <a:off x="539750" y="4581525"/>
              <a:ext cx="490538" cy="963613"/>
              <a:chOff x="576" y="3264"/>
              <a:chExt cx="288" cy="336"/>
            </a:xfrm>
          </p:grpSpPr>
          <p:sp>
            <p:nvSpPr>
              <p:cNvPr id="48179" name="AutoShape 13"/>
              <p:cNvSpPr>
                <a:spLocks noChangeArrowheads="1"/>
              </p:cNvSpPr>
              <p:nvPr/>
            </p:nvSpPr>
            <p:spPr bwMode="auto">
              <a:xfrm>
                <a:off x="576" y="3264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80" name="AutoShape 14"/>
              <p:cNvSpPr>
                <a:spLocks noChangeArrowheads="1"/>
              </p:cNvSpPr>
              <p:nvPr/>
            </p:nvSpPr>
            <p:spPr bwMode="auto">
              <a:xfrm>
                <a:off x="672" y="3264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81" name="AutoShape 15"/>
              <p:cNvSpPr>
                <a:spLocks noChangeArrowheads="1"/>
              </p:cNvSpPr>
              <p:nvPr/>
            </p:nvSpPr>
            <p:spPr bwMode="auto">
              <a:xfrm>
                <a:off x="768" y="3264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1619250" y="4724400"/>
              <a:ext cx="831850" cy="812800"/>
              <a:chOff x="1200" y="2832"/>
              <a:chExt cx="480" cy="336"/>
            </a:xfrm>
          </p:grpSpPr>
          <p:sp>
            <p:nvSpPr>
              <p:cNvPr id="48174" name="AutoShape 17"/>
              <p:cNvSpPr>
                <a:spLocks noChangeArrowheads="1"/>
              </p:cNvSpPr>
              <p:nvPr/>
            </p:nvSpPr>
            <p:spPr bwMode="auto">
              <a:xfrm>
                <a:off x="1200" y="2832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75" name="AutoShape 18"/>
              <p:cNvSpPr>
                <a:spLocks noChangeArrowheads="1"/>
              </p:cNvSpPr>
              <p:nvPr/>
            </p:nvSpPr>
            <p:spPr bwMode="auto">
              <a:xfrm>
                <a:off x="1296" y="2832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76" name="AutoShape 19"/>
              <p:cNvSpPr>
                <a:spLocks noChangeArrowheads="1"/>
              </p:cNvSpPr>
              <p:nvPr/>
            </p:nvSpPr>
            <p:spPr bwMode="auto">
              <a:xfrm>
                <a:off x="1392" y="2832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77" name="AutoShape 20"/>
              <p:cNvSpPr>
                <a:spLocks noChangeArrowheads="1"/>
              </p:cNvSpPr>
              <p:nvPr/>
            </p:nvSpPr>
            <p:spPr bwMode="auto">
              <a:xfrm>
                <a:off x="1488" y="2832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78" name="AutoShape 21"/>
              <p:cNvSpPr>
                <a:spLocks noChangeArrowheads="1"/>
              </p:cNvSpPr>
              <p:nvPr/>
            </p:nvSpPr>
            <p:spPr bwMode="auto">
              <a:xfrm>
                <a:off x="1584" y="2832"/>
                <a:ext cx="96" cy="336"/>
              </a:xfrm>
              <a:prstGeom prst="downArrow">
                <a:avLst>
                  <a:gd name="adj1" fmla="val 50000"/>
                  <a:gd name="adj2" fmla="val 87500"/>
                </a:avLst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3132138" y="5445125"/>
              <a:ext cx="795337" cy="606425"/>
              <a:chOff x="1733" y="2607"/>
              <a:chExt cx="459" cy="251"/>
            </a:xfrm>
          </p:grpSpPr>
          <p:sp>
            <p:nvSpPr>
              <p:cNvPr id="48171" name="AutoShape 23"/>
              <p:cNvSpPr>
                <a:spLocks noChangeArrowheads="1"/>
              </p:cNvSpPr>
              <p:nvPr/>
            </p:nvSpPr>
            <p:spPr bwMode="auto">
              <a:xfrm rot="9480000">
                <a:off x="1733" y="2714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72" name="AutoShape 24"/>
              <p:cNvSpPr>
                <a:spLocks noChangeArrowheads="1"/>
              </p:cNvSpPr>
              <p:nvPr/>
            </p:nvSpPr>
            <p:spPr bwMode="auto">
              <a:xfrm rot="9480000">
                <a:off x="1866" y="2661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73" name="AutoShape 25"/>
              <p:cNvSpPr>
                <a:spLocks noChangeArrowheads="1"/>
              </p:cNvSpPr>
              <p:nvPr/>
            </p:nvSpPr>
            <p:spPr bwMode="auto">
              <a:xfrm rot="9480000">
                <a:off x="2000" y="2607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1547813" y="5805488"/>
              <a:ext cx="1081087" cy="349250"/>
              <a:chOff x="624" y="2832"/>
              <a:chExt cx="624" cy="144"/>
            </a:xfrm>
          </p:grpSpPr>
          <p:sp>
            <p:nvSpPr>
              <p:cNvPr id="48167" name="AutoShape 27"/>
              <p:cNvSpPr>
                <a:spLocks noChangeArrowheads="1"/>
              </p:cNvSpPr>
              <p:nvPr/>
            </p:nvSpPr>
            <p:spPr bwMode="auto">
              <a:xfrm rot="10800000">
                <a:off x="624" y="2832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68" name="AutoShape 28"/>
              <p:cNvSpPr>
                <a:spLocks noChangeArrowheads="1"/>
              </p:cNvSpPr>
              <p:nvPr/>
            </p:nvSpPr>
            <p:spPr bwMode="auto">
              <a:xfrm rot="10800000">
                <a:off x="768" y="2832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69" name="AutoShape 29"/>
              <p:cNvSpPr>
                <a:spLocks noChangeArrowheads="1"/>
              </p:cNvSpPr>
              <p:nvPr/>
            </p:nvSpPr>
            <p:spPr bwMode="auto">
              <a:xfrm rot="10800000">
                <a:off x="912" y="2832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70" name="AutoShape 30"/>
              <p:cNvSpPr>
                <a:spLocks noChangeArrowheads="1"/>
              </p:cNvSpPr>
              <p:nvPr/>
            </p:nvSpPr>
            <p:spPr bwMode="auto">
              <a:xfrm rot="10800000">
                <a:off x="1056" y="2832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468313" y="5661025"/>
              <a:ext cx="563562" cy="477838"/>
              <a:chOff x="10" y="2682"/>
              <a:chExt cx="326" cy="198"/>
            </a:xfrm>
          </p:grpSpPr>
          <p:sp>
            <p:nvSpPr>
              <p:cNvPr id="48165" name="AutoShape 32"/>
              <p:cNvSpPr>
                <a:spLocks noChangeArrowheads="1"/>
              </p:cNvSpPr>
              <p:nvPr/>
            </p:nvSpPr>
            <p:spPr bwMode="auto">
              <a:xfrm rot="-9480000">
                <a:off x="10" y="2682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66" name="AutoShape 33"/>
              <p:cNvSpPr>
                <a:spLocks noChangeArrowheads="1"/>
              </p:cNvSpPr>
              <p:nvPr/>
            </p:nvSpPr>
            <p:spPr bwMode="auto">
              <a:xfrm rot="-9480000">
                <a:off x="144" y="273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539750" y="3644900"/>
              <a:ext cx="747713" cy="695325"/>
              <a:chOff x="384" y="1872"/>
              <a:chExt cx="432" cy="288"/>
            </a:xfrm>
          </p:grpSpPr>
          <p:sp>
            <p:nvSpPr>
              <p:cNvPr id="48163" name="AutoShape 35"/>
              <p:cNvSpPr>
                <a:spLocks noChangeArrowheads="1"/>
              </p:cNvSpPr>
              <p:nvPr/>
            </p:nvSpPr>
            <p:spPr bwMode="auto">
              <a:xfrm>
                <a:off x="432" y="1872"/>
                <a:ext cx="384" cy="240"/>
              </a:xfrm>
              <a:prstGeom prst="flowChartProcess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64" name="AutoShape 36"/>
              <p:cNvSpPr>
                <a:spLocks noChangeArrowheads="1"/>
              </p:cNvSpPr>
              <p:nvPr/>
            </p:nvSpPr>
            <p:spPr bwMode="auto">
              <a:xfrm>
                <a:off x="384" y="1920"/>
                <a:ext cx="384" cy="240"/>
              </a:xfrm>
              <a:prstGeom prst="flowChartProcess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2771775" y="3573463"/>
              <a:ext cx="830263" cy="812800"/>
              <a:chOff x="912" y="1680"/>
              <a:chExt cx="480" cy="336"/>
            </a:xfrm>
          </p:grpSpPr>
          <p:sp>
            <p:nvSpPr>
              <p:cNvPr id="48160" name="AutoShape 38"/>
              <p:cNvSpPr>
                <a:spLocks noChangeArrowheads="1"/>
              </p:cNvSpPr>
              <p:nvPr/>
            </p:nvSpPr>
            <p:spPr bwMode="auto">
              <a:xfrm>
                <a:off x="1008" y="1680"/>
                <a:ext cx="384" cy="240"/>
              </a:xfrm>
              <a:prstGeom prst="flowChartProcess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61" name="AutoShape 39"/>
              <p:cNvSpPr>
                <a:spLocks noChangeArrowheads="1"/>
              </p:cNvSpPr>
              <p:nvPr/>
            </p:nvSpPr>
            <p:spPr bwMode="auto">
              <a:xfrm>
                <a:off x="960" y="1728"/>
                <a:ext cx="384" cy="240"/>
              </a:xfrm>
              <a:prstGeom prst="flowChartProcess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62" name="AutoShape 40"/>
              <p:cNvSpPr>
                <a:spLocks noChangeArrowheads="1"/>
              </p:cNvSpPr>
              <p:nvPr/>
            </p:nvSpPr>
            <p:spPr bwMode="auto">
              <a:xfrm>
                <a:off x="912" y="1776"/>
                <a:ext cx="384" cy="240"/>
              </a:xfrm>
              <a:prstGeom prst="flowChartProcess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8141" name="AutoShape 41"/>
            <p:cNvSpPr>
              <a:spLocks noChangeArrowheads="1"/>
            </p:cNvSpPr>
            <p:nvPr/>
          </p:nvSpPr>
          <p:spPr bwMode="auto">
            <a:xfrm>
              <a:off x="1692275" y="3716338"/>
              <a:ext cx="666750" cy="579437"/>
            </a:xfrm>
            <a:prstGeom prst="flowChartProcess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2" name="AutoShape 42"/>
            <p:cNvSpPr>
              <a:spLocks noChangeArrowheads="1"/>
            </p:cNvSpPr>
            <p:nvPr/>
          </p:nvSpPr>
          <p:spPr bwMode="auto">
            <a:xfrm>
              <a:off x="827088" y="3789363"/>
              <a:ext cx="269875" cy="360362"/>
            </a:xfrm>
            <a:prstGeom prst="downArrow">
              <a:avLst>
                <a:gd name="adj1" fmla="val 50000"/>
                <a:gd name="adj2" fmla="val 3338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3" name="AutoShape 43"/>
            <p:cNvSpPr>
              <a:spLocks noChangeArrowheads="1"/>
            </p:cNvSpPr>
            <p:nvPr/>
          </p:nvSpPr>
          <p:spPr bwMode="auto">
            <a:xfrm>
              <a:off x="1835150" y="3860800"/>
              <a:ext cx="360363" cy="3603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4" name="AutoShape 44"/>
            <p:cNvSpPr>
              <a:spLocks noChangeArrowheads="1"/>
            </p:cNvSpPr>
            <p:nvPr/>
          </p:nvSpPr>
          <p:spPr bwMode="auto">
            <a:xfrm>
              <a:off x="2987675" y="3860800"/>
              <a:ext cx="269875" cy="360363"/>
            </a:xfrm>
            <a:prstGeom prst="downArrow">
              <a:avLst>
                <a:gd name="adj1" fmla="val 50000"/>
                <a:gd name="adj2" fmla="val 3338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5" name="AutoShape 45"/>
            <p:cNvSpPr>
              <a:spLocks noChangeArrowheads="1"/>
            </p:cNvSpPr>
            <p:nvPr/>
          </p:nvSpPr>
          <p:spPr bwMode="auto">
            <a:xfrm>
              <a:off x="4643438" y="2565400"/>
              <a:ext cx="198437" cy="574675"/>
            </a:xfrm>
            <a:prstGeom prst="upDownArrow">
              <a:avLst>
                <a:gd name="adj1" fmla="val 50000"/>
                <a:gd name="adj2" fmla="val 5792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6" name="AutoShape 46"/>
            <p:cNvSpPr>
              <a:spLocks noChangeArrowheads="1"/>
            </p:cNvSpPr>
            <p:nvPr/>
          </p:nvSpPr>
          <p:spPr bwMode="auto">
            <a:xfrm>
              <a:off x="4643438" y="3573463"/>
              <a:ext cx="198437" cy="574675"/>
            </a:xfrm>
            <a:prstGeom prst="upDownArrow">
              <a:avLst>
                <a:gd name="adj1" fmla="val 50000"/>
                <a:gd name="adj2" fmla="val 5792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7" name="AutoShape 47"/>
            <p:cNvSpPr>
              <a:spLocks noChangeArrowheads="1"/>
            </p:cNvSpPr>
            <p:nvPr/>
          </p:nvSpPr>
          <p:spPr bwMode="auto">
            <a:xfrm>
              <a:off x="4643438" y="4652963"/>
              <a:ext cx="198437" cy="574675"/>
            </a:xfrm>
            <a:prstGeom prst="upDownArrow">
              <a:avLst>
                <a:gd name="adj1" fmla="val 50000"/>
                <a:gd name="adj2" fmla="val 5792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8" name="AutoShape 48"/>
            <p:cNvSpPr>
              <a:spLocks noChangeArrowheads="1"/>
            </p:cNvSpPr>
            <p:nvPr/>
          </p:nvSpPr>
          <p:spPr bwMode="auto">
            <a:xfrm>
              <a:off x="4643438" y="5516563"/>
              <a:ext cx="198437" cy="574675"/>
            </a:xfrm>
            <a:prstGeom prst="upDownArrow">
              <a:avLst>
                <a:gd name="adj1" fmla="val 50000"/>
                <a:gd name="adj2" fmla="val 5792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rgbClr val="0033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9" name="Rectangle 49"/>
            <p:cNvSpPr>
              <a:spLocks noChangeArrowheads="1"/>
            </p:cNvSpPr>
            <p:nvPr/>
          </p:nvSpPr>
          <p:spPr bwMode="auto">
            <a:xfrm>
              <a:off x="4067175" y="6422247"/>
              <a:ext cx="1695822" cy="4769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ru-RU" b="1" i="1" dirty="0">
                  <a:latin typeface="Times New Roman" pitchFamily="18" charset="0"/>
                </a:rPr>
                <a:t>итерации</a:t>
              </a:r>
            </a:p>
          </p:txBody>
        </p:sp>
        <p:sp>
          <p:nvSpPr>
            <p:cNvPr id="48150" name="AutoShape 50"/>
            <p:cNvSpPr>
              <a:spLocks noChangeArrowheads="1"/>
            </p:cNvSpPr>
            <p:nvPr/>
          </p:nvSpPr>
          <p:spPr bwMode="auto">
            <a:xfrm>
              <a:off x="1619250" y="1916113"/>
              <a:ext cx="792163" cy="769937"/>
            </a:xfrm>
            <a:prstGeom prst="sun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51" name="Oval 51"/>
            <p:cNvSpPr>
              <a:spLocks noChangeArrowheads="1"/>
            </p:cNvSpPr>
            <p:nvPr/>
          </p:nvSpPr>
          <p:spPr bwMode="auto">
            <a:xfrm>
              <a:off x="323850" y="6308725"/>
              <a:ext cx="287338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52" name="Oval 52"/>
            <p:cNvSpPr>
              <a:spLocks noChangeArrowheads="1"/>
            </p:cNvSpPr>
            <p:nvPr/>
          </p:nvSpPr>
          <p:spPr bwMode="auto">
            <a:xfrm>
              <a:off x="684213" y="6308725"/>
              <a:ext cx="287337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53" name="Oval 53"/>
            <p:cNvSpPr>
              <a:spLocks noChangeArrowheads="1"/>
            </p:cNvSpPr>
            <p:nvPr/>
          </p:nvSpPr>
          <p:spPr bwMode="auto">
            <a:xfrm>
              <a:off x="1403350" y="6308725"/>
              <a:ext cx="287338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54" name="Oval 54"/>
            <p:cNvSpPr>
              <a:spLocks noChangeArrowheads="1"/>
            </p:cNvSpPr>
            <p:nvPr/>
          </p:nvSpPr>
          <p:spPr bwMode="auto">
            <a:xfrm>
              <a:off x="1763713" y="6308725"/>
              <a:ext cx="287337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55" name="Oval 55"/>
            <p:cNvSpPr>
              <a:spLocks noChangeArrowheads="1"/>
            </p:cNvSpPr>
            <p:nvPr/>
          </p:nvSpPr>
          <p:spPr bwMode="auto">
            <a:xfrm>
              <a:off x="2124075" y="6308725"/>
              <a:ext cx="287338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56" name="Oval 56"/>
            <p:cNvSpPr>
              <a:spLocks noChangeArrowheads="1"/>
            </p:cNvSpPr>
            <p:nvPr/>
          </p:nvSpPr>
          <p:spPr bwMode="auto">
            <a:xfrm>
              <a:off x="2484438" y="6308725"/>
              <a:ext cx="287337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57" name="Oval 57"/>
            <p:cNvSpPr>
              <a:spLocks noChangeArrowheads="1"/>
            </p:cNvSpPr>
            <p:nvPr/>
          </p:nvSpPr>
          <p:spPr bwMode="auto">
            <a:xfrm>
              <a:off x="3492500" y="6308725"/>
              <a:ext cx="287338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58" name="Oval 58"/>
            <p:cNvSpPr>
              <a:spLocks noChangeArrowheads="1"/>
            </p:cNvSpPr>
            <p:nvPr/>
          </p:nvSpPr>
          <p:spPr bwMode="auto">
            <a:xfrm>
              <a:off x="3132138" y="6308725"/>
              <a:ext cx="287337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59" name="Oval 59"/>
            <p:cNvSpPr>
              <a:spLocks noChangeArrowheads="1"/>
            </p:cNvSpPr>
            <p:nvPr/>
          </p:nvSpPr>
          <p:spPr bwMode="auto">
            <a:xfrm>
              <a:off x="3851275" y="6308725"/>
              <a:ext cx="287338" cy="28892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59" name="Рисунок 58" descr="лого_ве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25602" name="CorelDRAW" r:id="rId4" imgW="1294560" imgH="12945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152400"/>
            <a:ext cx="7215238" cy="120489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dirty="0" smtClean="0">
                <a:solidFill>
                  <a:srgbClr val="92D050"/>
                </a:solidFill>
                <a:latin typeface="Arial Narrow" pitchFamily="34" charset="0"/>
              </a:rPr>
              <a:t>Связь элементов </a:t>
            </a:r>
            <a:r>
              <a:rPr lang="ru-RU" sz="3200" dirty="0" err="1" smtClean="0">
                <a:solidFill>
                  <a:srgbClr val="92D050"/>
                </a:solidFill>
                <a:latin typeface="Arial Narrow" pitchFamily="34" charset="0"/>
              </a:rPr>
              <a:t>целеполагания</a:t>
            </a:r>
            <a:r>
              <a:rPr lang="ru-RU" sz="3200" dirty="0" smtClean="0">
                <a:solidFill>
                  <a:srgbClr val="92D050"/>
                </a:solidFill>
                <a:latin typeface="Arial Narrow" pitchFamily="34" charset="0"/>
              </a:rPr>
              <a:t> и средств управления</a:t>
            </a:r>
          </a:p>
        </p:txBody>
      </p:sp>
      <p:graphicFrame>
        <p:nvGraphicFramePr>
          <p:cNvPr id="73731" name="Group 3"/>
          <p:cNvGraphicFramePr>
            <a:graphicFrameLocks noGrp="1"/>
          </p:cNvGraphicFramePr>
          <p:nvPr>
            <p:ph idx="1"/>
          </p:nvPr>
        </p:nvGraphicFramePr>
        <p:xfrm>
          <a:off x="684213" y="2017713"/>
          <a:ext cx="8174067" cy="4504108"/>
        </p:xfrm>
        <a:graphic>
          <a:graphicData uri="http://schemas.openxmlformats.org/drawingml/2006/table">
            <a:tbl>
              <a:tblPr/>
              <a:tblGrid>
                <a:gridCol w="1841911"/>
                <a:gridCol w="1702276"/>
                <a:gridCol w="1581470"/>
                <a:gridCol w="1703846"/>
                <a:gridCol w="1344564"/>
              </a:tblGrid>
              <a:tr h="13951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управления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--------------------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Элементы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целеполагания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Концепция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(стратегия)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222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Идеи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Цели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задачи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Текущие задачи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(мероприятия)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751" name="Line 23"/>
          <p:cNvSpPr>
            <a:spLocks noChangeShapeType="1"/>
          </p:cNvSpPr>
          <p:nvPr/>
        </p:nvSpPr>
        <p:spPr bwMode="auto">
          <a:xfrm>
            <a:off x="3635375" y="4149725"/>
            <a:ext cx="1223963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752" name="Line 24"/>
          <p:cNvSpPr>
            <a:spLocks noChangeShapeType="1"/>
          </p:cNvSpPr>
          <p:nvPr/>
        </p:nvSpPr>
        <p:spPr bwMode="auto">
          <a:xfrm>
            <a:off x="5292725" y="4724400"/>
            <a:ext cx="1295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753" name="Line 25"/>
          <p:cNvSpPr>
            <a:spLocks noChangeShapeType="1"/>
          </p:cNvSpPr>
          <p:nvPr/>
        </p:nvSpPr>
        <p:spPr bwMode="auto">
          <a:xfrm>
            <a:off x="6948488" y="5300663"/>
            <a:ext cx="11525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>
            <a:off x="3276600" y="3573463"/>
            <a:ext cx="0" cy="6477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755" name="Line 27"/>
          <p:cNvSpPr>
            <a:spLocks noChangeShapeType="1"/>
          </p:cNvSpPr>
          <p:nvPr/>
        </p:nvSpPr>
        <p:spPr bwMode="auto">
          <a:xfrm>
            <a:off x="4932363" y="4149725"/>
            <a:ext cx="0" cy="5746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756" name="Line 28"/>
          <p:cNvSpPr>
            <a:spLocks noChangeShapeType="1"/>
          </p:cNvSpPr>
          <p:nvPr/>
        </p:nvSpPr>
        <p:spPr bwMode="auto">
          <a:xfrm>
            <a:off x="6659563" y="4724400"/>
            <a:ext cx="0" cy="6492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757" name="Line 29"/>
          <p:cNvSpPr>
            <a:spLocks noChangeShapeType="1"/>
          </p:cNvSpPr>
          <p:nvPr/>
        </p:nvSpPr>
        <p:spPr bwMode="auto">
          <a:xfrm>
            <a:off x="8172450" y="5229225"/>
            <a:ext cx="0" cy="6477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24578" name="CorelDRAW" r:id="rId3" imgW="1294560" imgH="1294560" progId="">
              <p:embed/>
            </p:oleObj>
          </a:graphicData>
        </a:graphic>
      </p:graphicFrame>
      <p:pic>
        <p:nvPicPr>
          <p:cNvPr id="12" name="Рисунок 11" descr="лого_ве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1214422"/>
            <a:ext cx="42862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1" grpId="0" animBg="1"/>
      <p:bldP spid="73752" grpId="0" animBg="1"/>
      <p:bldP spid="73753" grpId="0" animBg="1"/>
      <p:bldP spid="73754" grpId="0" animBg="1"/>
      <p:bldP spid="73755" grpId="0" animBg="1"/>
      <p:bldP spid="73756" grpId="0" animBg="1"/>
      <p:bldP spid="737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УСИЛЕНИЕ  ПРОЦЕССУАЛЬНОЙ   СОСТАВЛЯЮЩЕЙ   СТРАТЕГИРОВАНИЯ</a:t>
            </a:r>
            <a:endParaRPr lang="ru-RU" sz="2800" dirty="0">
              <a:solidFill>
                <a:schemeClr val="accent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715436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600" b="1" dirty="0" smtClean="0">
                <a:latin typeface="Arial Narrow" pitchFamily="34" charset="0"/>
              </a:rPr>
              <a:t> </a:t>
            </a:r>
            <a:endParaRPr lang="ru-RU" sz="2600" b="1" dirty="0" smtClean="0">
              <a:latin typeface="Arial Narrow" pitchFamily="34" charset="0"/>
            </a:endParaRPr>
          </a:p>
          <a:p>
            <a:r>
              <a:rPr lang="ru-RU" sz="2600" dirty="0" smtClean="0">
                <a:latin typeface="Arial Narrow" pitchFamily="34" charset="0"/>
              </a:rPr>
              <a:t>задание  </a:t>
            </a:r>
            <a:r>
              <a:rPr lang="ru-RU" sz="2600" dirty="0" err="1" smtClean="0">
                <a:latin typeface="Arial Narrow" pitchFamily="34" charset="0"/>
              </a:rPr>
              <a:t>стратегирования</a:t>
            </a:r>
            <a:r>
              <a:rPr lang="ru-RU" sz="2600" dirty="0" smtClean="0">
                <a:latin typeface="Arial Narrow" pitchFamily="34" charset="0"/>
              </a:rPr>
              <a:t>  как  </a:t>
            </a:r>
            <a:r>
              <a:rPr lang="ru-RU" sz="2600" b="1" dirty="0" smtClean="0">
                <a:latin typeface="Arial Narrow" pitchFamily="34" charset="0"/>
              </a:rPr>
              <a:t>полного цикла деятельности</a:t>
            </a:r>
            <a:r>
              <a:rPr lang="ru-RU" sz="2600" dirty="0" smtClean="0">
                <a:latin typeface="Arial Narrow" pitchFamily="34" charset="0"/>
              </a:rPr>
              <a:t>:</a:t>
            </a:r>
          </a:p>
          <a:p>
            <a:pPr marL="179388" indent="-179388"/>
            <a:endParaRPr lang="ru-RU" sz="2600" dirty="0" smtClean="0">
              <a:latin typeface="Arial Narrow" pitchFamily="34" charset="0"/>
            </a:endParaRPr>
          </a:p>
          <a:p>
            <a:pPr marL="179388" indent="-179388"/>
            <a:endParaRPr lang="ru-RU" sz="2600" dirty="0" smtClean="0">
              <a:latin typeface="Arial Narrow" pitchFamily="34" charset="0"/>
            </a:endParaRPr>
          </a:p>
          <a:p>
            <a:pPr marL="179388" indent="-179388">
              <a:buNone/>
            </a:pPr>
            <a:endParaRPr lang="ru-RU" sz="2600" dirty="0" smtClean="0">
              <a:latin typeface="Arial Narrow" pitchFamily="34" charset="0"/>
            </a:endParaRPr>
          </a:p>
          <a:p>
            <a:pPr marL="179388" indent="-179388">
              <a:buNone/>
            </a:pPr>
            <a:endParaRPr lang="ru-RU" sz="2600" dirty="0" smtClean="0">
              <a:latin typeface="Arial Narrow" pitchFamily="34" charset="0"/>
            </a:endParaRPr>
          </a:p>
          <a:p>
            <a:pPr marL="179388" indent="-179388">
              <a:buNone/>
            </a:pPr>
            <a:endParaRPr lang="ru-RU" sz="2600" dirty="0" smtClean="0">
              <a:latin typeface="Arial Narrow" pitchFamily="34" charset="0"/>
            </a:endParaRPr>
          </a:p>
          <a:p>
            <a:pPr marL="179388" indent="-179388"/>
            <a:endParaRPr lang="ru-RU" sz="2600" dirty="0" smtClean="0">
              <a:latin typeface="Arial Narrow" pitchFamily="34" charset="0"/>
            </a:endParaRPr>
          </a:p>
          <a:p>
            <a:pPr marL="179388" indent="-179388">
              <a:buNone/>
            </a:pPr>
            <a:endParaRPr lang="ru-RU" sz="2600" dirty="0" smtClean="0">
              <a:latin typeface="Arial Narrow" pitchFamily="34" charset="0"/>
            </a:endParaRPr>
          </a:p>
          <a:p>
            <a:pPr marL="179388" indent="-179388"/>
            <a:r>
              <a:rPr lang="ru-RU" sz="1900" dirty="0" smtClean="0">
                <a:latin typeface="Arial Narrow" pitchFamily="34" charset="0"/>
              </a:rPr>
              <a:t>объединение </a:t>
            </a:r>
            <a:r>
              <a:rPr lang="ru-RU" sz="1900" u="sng" dirty="0" smtClean="0">
                <a:latin typeface="Arial Narrow" pitchFamily="34" charset="0"/>
              </a:rPr>
              <a:t>мониторинга,  контроля  и  оценки  хода </a:t>
            </a:r>
            <a:r>
              <a:rPr lang="ru-RU" sz="1900" dirty="0" smtClean="0">
                <a:latin typeface="Arial Narrow" pitchFamily="34" charset="0"/>
              </a:rPr>
              <a:t> реализации стратегических инициатив  стратегии развития  в </a:t>
            </a:r>
            <a:r>
              <a:rPr lang="ru-RU" sz="1900" u="sng" dirty="0" smtClean="0">
                <a:latin typeface="Arial Narrow" pitchFamily="34" charset="0"/>
              </a:rPr>
              <a:t>совокупность процедур</a:t>
            </a:r>
            <a:r>
              <a:rPr lang="ru-RU" sz="1900" dirty="0" smtClean="0">
                <a:latin typeface="Arial Narrow" pitchFamily="34" charset="0"/>
              </a:rPr>
              <a:t>, взаимоувязанных с последующей необходимой корректировкой стратегии;</a:t>
            </a:r>
          </a:p>
          <a:p>
            <a:pPr marL="179388" indent="-179388"/>
            <a:r>
              <a:rPr lang="ru-RU" sz="1900" dirty="0" smtClean="0">
                <a:latin typeface="Arial Narrow" pitchFamily="34" charset="0"/>
              </a:rPr>
              <a:t>разработка и использование </a:t>
            </a:r>
            <a:r>
              <a:rPr lang="ru-RU" sz="1900" u="sng" dirty="0" smtClean="0">
                <a:latin typeface="Arial Narrow" pitchFamily="34" charset="0"/>
              </a:rPr>
              <a:t>процедур корректировки стратегии</a:t>
            </a:r>
            <a:r>
              <a:rPr lang="ru-RU" sz="1900" dirty="0" smtClean="0">
                <a:latin typeface="Arial Narrow" pitchFamily="34" charset="0"/>
              </a:rPr>
              <a:t> развития (или ее отдельных направлений и составляющих) - на основе достигнутых результатов в ходе выполнения программно-проектных мероприятий и оценки их выполнения, а также в связи с меняющейся внутренней и внешней ситуацией на разных уровнях.</a:t>
            </a:r>
          </a:p>
          <a:p>
            <a:pPr marL="179388" indent="-179388"/>
            <a:endParaRPr lang="ru-RU" sz="6400" dirty="0" smtClean="0">
              <a:latin typeface="Arial Narrow" pitchFamily="34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18434" name="CorelDRAW" r:id="rId3" imgW="1294560" imgH="1294560" progId="">
              <p:embed/>
            </p:oleObj>
          </a:graphicData>
        </a:graphic>
      </p:graphicFrame>
      <p:pic>
        <p:nvPicPr>
          <p:cNvPr id="5" name="Рисунок 4" descr="лого_ве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1214422"/>
            <a:ext cx="42862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1428728" y="2428868"/>
          <a:ext cx="6096000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-214338"/>
            <a:ext cx="7662672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 Narrow" pitchFamily="34" charset="0"/>
              </a:rPr>
              <a:t> </a:t>
            </a:r>
            <a:br>
              <a:rPr lang="ru-RU" dirty="0" smtClean="0">
                <a:latin typeface="Arial Narrow" pitchFamily="34" charset="0"/>
              </a:rPr>
            </a:br>
            <a:r>
              <a:rPr lang="en-US" sz="3100" dirty="0" smtClean="0">
                <a:latin typeface="Arial Narrow" pitchFamily="34" charset="0"/>
              </a:rPr>
              <a:t>I</a:t>
            </a:r>
            <a:r>
              <a:rPr lang="ru-RU" sz="3100" dirty="0" smtClean="0">
                <a:latin typeface="Arial Narrow" pitchFamily="34" charset="0"/>
              </a:rPr>
              <a:t>б. </a:t>
            </a:r>
            <a:r>
              <a:rPr lang="ru-RU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ru-RU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ОСВОЕНИЕ   ДОПОЛНИТЕЛЬНОГО ИНСТРУМЕНТАРИЯ    СТРАТЕГИРОВАНИЯ                                                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(как  системы работ с Будущим): </a:t>
            </a:r>
            <a:endParaRPr lang="ru-RU" sz="3100" dirty="0">
              <a:solidFill>
                <a:schemeClr val="accent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928802"/>
            <a:ext cx="7972452" cy="4429156"/>
          </a:xfrm>
        </p:spPr>
        <p:txBody>
          <a:bodyPr>
            <a:normAutofit fontScale="85000" lnSpcReduction="10000"/>
          </a:bodyPr>
          <a:lstStyle/>
          <a:p>
            <a:pPr indent="-76200">
              <a:buNone/>
            </a:pPr>
            <a:endParaRPr lang="ru-RU" b="1" dirty="0" smtClean="0">
              <a:latin typeface="Arial Narrow" pitchFamily="34" charset="0"/>
              <a:cs typeface="Arial" pitchFamily="34" charset="0"/>
            </a:endParaRPr>
          </a:p>
          <a:p>
            <a:pPr marL="628650"/>
            <a:r>
              <a:rPr lang="ru-RU" dirty="0" smtClean="0">
                <a:latin typeface="Arial Narrow" pitchFamily="34" charset="0"/>
                <a:cs typeface="Arial" pitchFamily="34" charset="0"/>
              </a:rPr>
              <a:t>применение (в дополнение к прогнозным и экспертно-аналитическим  разработкам)  в той или иной мере процедур </a:t>
            </a:r>
            <a:r>
              <a:rPr lang="ru-RU" i="1" u="sng" dirty="0" err="1" smtClean="0">
                <a:latin typeface="Arial Narrow" pitchFamily="34" charset="0"/>
                <a:cs typeface="Arial" pitchFamily="34" charset="0"/>
              </a:rPr>
              <a:t>форсайта</a:t>
            </a:r>
            <a:r>
              <a:rPr lang="ru-RU" i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 на основе  совокупности методов  понимания хода разного рода  жизненных процессов и развертывания ситуаций; </a:t>
            </a:r>
          </a:p>
          <a:p>
            <a:pPr marL="628650"/>
            <a:r>
              <a:rPr lang="ru-RU" dirty="0" smtClean="0">
                <a:latin typeface="Arial Narrow" pitchFamily="34" charset="0"/>
                <a:cs typeface="Arial" pitchFamily="34" charset="0"/>
              </a:rPr>
              <a:t>планирование  реализации   программно-проектных направлений стратегического  хода   осуществлять с  применением  процедур разработки </a:t>
            </a:r>
            <a:r>
              <a:rPr lang="ru-RU" i="1" u="sng" dirty="0" smtClean="0">
                <a:latin typeface="Arial Narrow" pitchFamily="34" charset="0"/>
                <a:cs typeface="Arial" pitchFamily="34" charset="0"/>
              </a:rPr>
              <a:t>«дорожных карт» и </a:t>
            </a:r>
            <a:r>
              <a:rPr lang="ru-RU" i="1" u="sng" dirty="0" err="1" smtClean="0">
                <a:latin typeface="Arial Narrow" pitchFamily="34" charset="0"/>
                <a:cs typeface="Arial" pitchFamily="34" charset="0"/>
              </a:rPr>
              <a:t>бенчмаркинга</a:t>
            </a:r>
            <a:r>
              <a:rPr lang="ru-RU" i="1" u="sng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marL="628650">
              <a:buNone/>
            </a:pPr>
            <a:r>
              <a:rPr lang="ru-RU" u="sng" dirty="0" smtClean="0">
                <a:latin typeface="Arial Narrow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лого_ве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214422"/>
            <a:ext cx="42862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17411" name="CorelDRAW" r:id="rId4" imgW="1294560" imgH="129456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6" descr="Красково-цикл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6000"/>
          </a:blip>
          <a:srcRect/>
          <a:stretch>
            <a:fillRect/>
          </a:stretch>
        </p:blipFill>
        <p:spPr>
          <a:xfrm flipH="1">
            <a:off x="6572264" y="1714488"/>
            <a:ext cx="2071702" cy="2071702"/>
          </a:xfrm>
        </p:spPr>
      </p:pic>
      <p:sp>
        <p:nvSpPr>
          <p:cNvPr id="7171" name="Rectangle 8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993062" cy="1462087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II</a:t>
            </a:r>
            <a:r>
              <a:rPr lang="ru-RU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 а</a:t>
            </a:r>
            <a:r>
              <a:rPr lang="en-US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.  </a:t>
            </a:r>
            <a:r>
              <a:rPr lang="ru-RU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ТЕХНОЛОГИЧНОЕ    </a:t>
            </a:r>
            <a:r>
              <a:rPr lang="ru-RU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ПРИМЕНЕНИЕ   СОВОКУПНОСТИ   ДЕЙСТВЕННЫХ   ИНСТРУМЕНТОВ  УПРАВЛЕНИЯ  РЕАЛИЗАЦИЕЙ  </a:t>
            </a:r>
            <a:r>
              <a:rPr lang="ru-RU" sz="31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СТРАТЕГИИ</a:t>
            </a:r>
            <a:endParaRPr lang="ru-RU" sz="3200" dirty="0" smtClean="0">
              <a:latin typeface="Arial Narrow" pitchFamily="34" charset="0"/>
            </a:endParaRPr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785786" y="1714488"/>
            <a:ext cx="5572164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963" indent="15875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ru-RU" sz="2000" dirty="0" smtClean="0">
                <a:latin typeface="Arial Narrow" pitchFamily="34" charset="0"/>
              </a:rPr>
              <a:t>Формирование  </a:t>
            </a:r>
            <a:r>
              <a:rPr lang="ru-RU" sz="2000" dirty="0" smtClean="0">
                <a:latin typeface="Arial Narrow" pitchFamily="34" charset="0"/>
              </a:rPr>
              <a:t>из  разрозненных механизмов  </a:t>
            </a:r>
            <a:r>
              <a:rPr lang="ru-RU" sz="2000" dirty="0" smtClean="0">
                <a:latin typeface="Arial Narrow" pitchFamily="34" charset="0"/>
              </a:rPr>
              <a:t>   как п</a:t>
            </a:r>
            <a:r>
              <a:rPr lang="ru-RU" sz="2000" i="1" dirty="0" smtClean="0">
                <a:latin typeface="Arial Narrow" pitchFamily="34" charset="0"/>
              </a:rPr>
              <a:t>роцессов </a:t>
            </a:r>
            <a:r>
              <a:rPr lang="ru-RU" sz="2000" i="1" dirty="0" smtClean="0">
                <a:latin typeface="Arial Narrow" pitchFamily="34" charset="0"/>
              </a:rPr>
              <a:t>организации деятельности </a:t>
            </a:r>
            <a:r>
              <a:rPr lang="ru-RU" sz="2000" dirty="0" smtClean="0">
                <a:latin typeface="Arial Narrow" pitchFamily="34" charset="0"/>
              </a:rPr>
              <a:t>(</a:t>
            </a:r>
            <a:r>
              <a:rPr lang="ru-RU" sz="2000" dirty="0" smtClean="0">
                <a:latin typeface="Arial Narrow" pitchFamily="34" charset="0"/>
              </a:rPr>
              <a:t>организационно-управленческого,  нормативно-правового,  финансово-экономического,  информационно-коммуникационного,  социального партнерства и др.) взаимоувязанной  </a:t>
            </a:r>
            <a:r>
              <a:rPr lang="ru-RU" sz="2000" b="1" u="sng" dirty="0" smtClean="0">
                <a:solidFill>
                  <a:srgbClr val="92D050"/>
                </a:solidFill>
                <a:latin typeface="Arial Narrow" pitchFamily="34" charset="0"/>
              </a:rPr>
              <a:t>системы  механизмов  реализации  </a:t>
            </a:r>
            <a:r>
              <a:rPr lang="ru-RU" sz="2000" b="1" u="sng" dirty="0" smtClean="0">
                <a:solidFill>
                  <a:srgbClr val="92D050"/>
                </a:solidFill>
                <a:latin typeface="Arial Narrow" pitchFamily="34" charset="0"/>
              </a:rPr>
              <a:t>стратегии</a:t>
            </a:r>
          </a:p>
          <a:p>
            <a:pPr marL="80963" indent="15875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ru-RU" sz="2000" dirty="0">
              <a:latin typeface="Arial Narrow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ru-RU" sz="2000" dirty="0">
                <a:latin typeface="Arial Narrow" pitchFamily="34" charset="0"/>
              </a:rPr>
              <a:t>Организационно-управленческий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ru-RU" sz="2000" dirty="0">
                <a:latin typeface="Arial Narrow" pitchFamily="34" charset="0"/>
              </a:rPr>
              <a:t>Нормативно-правовой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ru-RU" sz="2000" dirty="0">
                <a:latin typeface="Arial Narrow" pitchFamily="34" charset="0"/>
              </a:rPr>
              <a:t>Финансово-экономический</a:t>
            </a:r>
          </a:p>
          <a:p>
            <a:pPr marL="1143000" lvl="2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ru-RU" sz="2000" dirty="0">
                <a:latin typeface="Arial Narrow" pitchFamily="34" charset="0"/>
              </a:rPr>
              <a:t>Инвестиционный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ru-RU" sz="2000" dirty="0">
                <a:latin typeface="Arial Narrow" pitchFamily="34" charset="0"/>
              </a:rPr>
              <a:t>Социального партнерства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ru-RU" sz="2000" dirty="0">
                <a:latin typeface="Arial Narrow" pitchFamily="34" charset="0"/>
              </a:rPr>
              <a:t>Информационно-коммуникационный</a:t>
            </a:r>
          </a:p>
        </p:txBody>
      </p:sp>
      <p:pic>
        <p:nvPicPr>
          <p:cNvPr id="8" name="Picture 7" descr="красково-слайд"/>
          <p:cNvPicPr>
            <a:picLocks noChangeAspect="1" noChangeArrowheads="1"/>
          </p:cNvPicPr>
          <p:nvPr/>
        </p:nvPicPr>
        <p:blipFill>
          <a:blip r:embed="rId4" cstate="print">
            <a:lum bright="-6000" contrast="18000"/>
          </a:blip>
          <a:srcRect/>
          <a:stretch>
            <a:fillRect/>
          </a:stretch>
        </p:blipFill>
        <p:spPr>
          <a:xfrm>
            <a:off x="6429388" y="4214818"/>
            <a:ext cx="2055818" cy="2055818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857884" y="3714752"/>
            <a:ext cx="665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НП</a:t>
            </a:r>
            <a:endParaRPr lang="ru-RU" sz="2400" dirty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881939" y="3808413"/>
            <a:ext cx="6142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ФЭ</a:t>
            </a:r>
            <a:endParaRPr lang="ru-RU" sz="2400" dirty="0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8026402" y="6400800"/>
            <a:ext cx="6367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ИК</a:t>
            </a:r>
            <a:endParaRPr lang="ru-RU" sz="2400" dirty="0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6000760" y="6400800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err="1"/>
              <a:t>СПм</a:t>
            </a:r>
            <a:endParaRPr lang="ru-RU" sz="2400" dirty="0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7072330" y="4786322"/>
            <a:ext cx="852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err="1"/>
              <a:t>ОУм</a:t>
            </a:r>
            <a:endParaRPr lang="ru-RU" sz="2400" b="1" dirty="0"/>
          </a:p>
        </p:txBody>
      </p:sp>
      <p:pic>
        <p:nvPicPr>
          <p:cNvPr id="14" name="Рисунок 13" descr="лого_веб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1214422"/>
            <a:ext cx="3571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23554" name="CorelDRAW" r:id="rId6" imgW="1294560" imgH="12945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ине-зеле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Korea01">
      <a:majorFont>
        <a:latin typeface="Calisto MT"/>
        <a:ea typeface=""/>
        <a:cs typeface=""/>
      </a:majorFont>
      <a:minorFont>
        <a:latin typeface="Constantia"/>
        <a:ea typeface=""/>
        <a:cs typeface=""/>
      </a:minorFont>
    </a:fontScheme>
    <a:fmtScheme name="Korea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35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35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8100000" algn="b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translucentPowder">
            <a:bevelT w="38100" h="38100" prst="slope"/>
          </a:sp3d>
        </a:effectStyle>
        <a:effectStyle>
          <a:effectLst>
            <a:outerShdw blurRad="50800" dist="25400" dir="2700000" algn="b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8000000"/>
            </a:lightRig>
          </a:scene3d>
          <a:sp3d prstMaterial="flat">
            <a:bevelT w="31750" h="63500" prst="slope"/>
          </a:sp3d>
        </a:effectStyle>
        <a:effectStyle>
          <a:effectLst>
            <a:outerShdw blurRad="38100" dist="38100" dir="2700000" algn="b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6200000"/>
            </a:lightRig>
          </a:scene3d>
          <a:sp3d prstMaterial="flat">
            <a:bevelT w="57150" h="1143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90000"/>
              </a:schemeClr>
            </a:gs>
            <a:gs pos="100000">
              <a:schemeClr val="phClr">
                <a:shade val="90000"/>
                <a:satMod val="100000"/>
                <a:lumMod val="80000"/>
              </a:schemeClr>
            </a:gs>
          </a:gsLst>
          <a:lin ang="10800000" scaled="1"/>
        </a:gradFill>
        <a:gradFill rotWithShape="1">
          <a:gsLst>
            <a:gs pos="22000">
              <a:schemeClr val="phClr">
                <a:tint val="100000"/>
                <a:shade val="60000"/>
                <a:satMod val="170000"/>
              </a:schemeClr>
            </a:gs>
            <a:gs pos="100000">
              <a:schemeClr val="phClr">
                <a:tint val="95000"/>
                <a:shade val="100000"/>
                <a:satMod val="130000"/>
                <a:lumMod val="130000"/>
              </a:schemeClr>
            </a:gs>
          </a:gsLst>
          <a:lin ang="27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сине-зеленая</Template>
  <TotalTime>2809</TotalTime>
  <Words>778</Words>
  <Application>Microsoft Office PowerPoint</Application>
  <PresentationFormat>Экран (4:3)</PresentationFormat>
  <Paragraphs>186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сине-зеленая</vt:lpstr>
      <vt:lpstr>CorelDRAW</vt:lpstr>
      <vt:lpstr>АКТУАЛЬНЫЕ   ПОДХОДЫ   К СТРАТЕГИРОВАНИЮ    И    УПРАВЛЕНИЮ РЕАЛИЗАЦИЕЙ    СТРАТЕГИЙ    Санкт-Петербург,  19 ноября 2010г.</vt:lpstr>
      <vt:lpstr>СИТУАЦИЯ   С  УПРАВЛЕНИЕМ   РЕАЛИЗАЦИЕЙ  СТРАТЕГИЙ</vt:lpstr>
      <vt:lpstr>СТРАТЕГИРОВАНИЕ   КАК  СИСТЕМА  СРЕДСТВ  УПРАВЛЕНИЯ   РАЗВИТИЕМ</vt:lpstr>
      <vt:lpstr>  Iа. ВОЗМОЖНАЯ  МОДЕРНИЗАЦИЯ  ПРОЦЕССОВ СТРАТЕГИЧЕСКОГО  ПЛАНИРОВАНИЯ («изнутри») </vt:lpstr>
      <vt:lpstr> Процедура  целеполагания  и выстраивания   «дерева целей»</vt:lpstr>
      <vt:lpstr>Связь элементов целеполагания и средств управления</vt:lpstr>
      <vt:lpstr>УСИЛЕНИЕ  ПРОЦЕССУАЛЬНОЙ   СОСТАВЛЯЮЩЕЙ   СТРАТЕГИРОВАНИЯ</vt:lpstr>
      <vt:lpstr>  Iб.  ОСВОЕНИЕ   ДОПОЛНИТЕЛЬНОГО ИНСТРУМЕНТАРИЯ    СТРАТЕГИРОВАНИЯ                                                 (как  системы работ с Будущим): </vt:lpstr>
      <vt:lpstr>II а.  ТЕХНОЛОГИЧНОЕ    ПРИМЕНЕНИЕ   СОВОКУПНОСТИ   ДЕЙСТВЕННЫХ   ИНСТРУМЕНТОВ  УПРАВЛЕНИЯ  РЕАЛИЗАЦИЕЙ  СТРАТЕГИИ</vt:lpstr>
      <vt:lpstr>ПРЦЕДУРНАЯ  «ФОРМУЛА»   УПРАВЛЕНИЯ   РЕАЛИЗАЦИЕЙ  СТРАТЕГИЙ</vt:lpstr>
      <vt:lpstr>II б.  СООРГАНИЗАЦИЯ  ДЕЯТЕЛЬНОСТИ   ПО  УПРАВЛЕНИЯ РЕАЛИЗАЦИЕЙ  СТРАТЕГИЙ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Подходы к реализации стратегий развития</dc:title>
  <dc:creator>Сергей</dc:creator>
  <cp:lastModifiedBy>Татьяна</cp:lastModifiedBy>
  <cp:revision>14</cp:revision>
  <dcterms:created xsi:type="dcterms:W3CDTF">2010-10-17T08:43:44Z</dcterms:created>
  <dcterms:modified xsi:type="dcterms:W3CDTF">2010-10-19T07:37:04Z</dcterms:modified>
</cp:coreProperties>
</file>