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61" r:id="rId3"/>
    <p:sldId id="264" r:id="rId4"/>
    <p:sldId id="262" r:id="rId5"/>
    <p:sldId id="265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9" d="100"/>
          <a:sy n="49" d="100"/>
        </p:scale>
        <p:origin x="-1042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CBFD53-17DB-46CD-A86E-96DAD0D19FDD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771A65D8-234B-4F9D-8C76-6913360A8778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КОНЦЕПТУИРОВАНИЕ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E8CEDA9E-1C01-4076-94C2-3A70EDA6B4DE}" type="parTrans" cxnId="{D8FCD783-E1A9-4F1C-9C55-E147436EC62F}">
      <dgm:prSet/>
      <dgm:spPr/>
      <dgm:t>
        <a:bodyPr/>
        <a:lstStyle/>
        <a:p>
          <a:endParaRPr lang="ru-RU"/>
        </a:p>
      </dgm:t>
    </dgm:pt>
    <dgm:pt modelId="{F53962DC-F3B0-47CE-A095-D381BB899C25}" type="sibTrans" cxnId="{D8FCD783-E1A9-4F1C-9C55-E147436EC62F}">
      <dgm:prSet/>
      <dgm:spPr/>
      <dgm:t>
        <a:bodyPr/>
        <a:lstStyle/>
        <a:p>
          <a:endParaRPr lang="ru-RU"/>
        </a:p>
      </dgm:t>
    </dgm:pt>
    <dgm:pt modelId="{2E9039BD-DE92-4265-8BDC-5E6BD8A6CD82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ПРОГНОЗИРОВАНИЕ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D1689873-BAB8-49B6-9ADC-9E27E128C29D}" type="parTrans" cxnId="{97C41ABA-3E36-4EEB-B32C-5225DBB55A08}">
      <dgm:prSet/>
      <dgm:spPr/>
      <dgm:t>
        <a:bodyPr/>
        <a:lstStyle/>
        <a:p>
          <a:endParaRPr lang="ru-RU"/>
        </a:p>
      </dgm:t>
    </dgm:pt>
    <dgm:pt modelId="{5F282DF3-E59A-45E2-B915-526D797C49DE}" type="sibTrans" cxnId="{97C41ABA-3E36-4EEB-B32C-5225DBB55A08}">
      <dgm:prSet/>
      <dgm:spPr/>
      <dgm:t>
        <a:bodyPr/>
        <a:lstStyle/>
        <a:p>
          <a:endParaRPr lang="ru-RU"/>
        </a:p>
      </dgm:t>
    </dgm:pt>
    <dgm:pt modelId="{C38FD7E7-B34C-4895-8AFC-6975A6E02E80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СЦЕНИРОВАНИЕ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0F13048B-7352-4FCA-9DF0-0F16219DA921}" type="parTrans" cxnId="{2753D2B6-B34D-4706-AB59-D2B5909C0B81}">
      <dgm:prSet/>
      <dgm:spPr/>
      <dgm:t>
        <a:bodyPr/>
        <a:lstStyle/>
        <a:p>
          <a:endParaRPr lang="ru-RU"/>
        </a:p>
      </dgm:t>
    </dgm:pt>
    <dgm:pt modelId="{81F99C20-EE86-4B18-99FD-EE0114BECED0}" type="sibTrans" cxnId="{2753D2B6-B34D-4706-AB59-D2B5909C0B81}">
      <dgm:prSet/>
      <dgm:spPr/>
      <dgm:t>
        <a:bodyPr/>
        <a:lstStyle/>
        <a:p>
          <a:endParaRPr lang="ru-RU"/>
        </a:p>
      </dgm:t>
    </dgm:pt>
    <dgm:pt modelId="{36524E6A-16A7-4E05-BD08-B2F8269E4A40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МОДЕЛИРОВАНИЕ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F3E7F646-BC6E-463E-9C4E-F38AF21CCAB2}" type="parTrans" cxnId="{7C77D110-AF59-40E5-AD24-6E62CE85FA60}">
      <dgm:prSet/>
      <dgm:spPr/>
      <dgm:t>
        <a:bodyPr/>
        <a:lstStyle/>
        <a:p>
          <a:endParaRPr lang="ru-RU"/>
        </a:p>
      </dgm:t>
    </dgm:pt>
    <dgm:pt modelId="{BF2560D0-8D86-4FA2-BA16-B01E64BA92C4}" type="sibTrans" cxnId="{7C77D110-AF59-40E5-AD24-6E62CE85FA60}">
      <dgm:prSet/>
      <dgm:spPr/>
      <dgm:t>
        <a:bodyPr/>
        <a:lstStyle/>
        <a:p>
          <a:endParaRPr lang="ru-RU"/>
        </a:p>
      </dgm:t>
    </dgm:pt>
    <dgm:pt modelId="{9340201E-B0F6-4144-ADDA-31B3E5F73B45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ПРОГРАМ МИРОВА  НИЕ</a:t>
          </a:r>
          <a:endParaRPr lang="ru-RU" sz="1400" b="1" dirty="0">
            <a:solidFill>
              <a:schemeClr val="bg1"/>
            </a:solidFill>
          </a:endParaRPr>
        </a:p>
      </dgm:t>
    </dgm:pt>
    <dgm:pt modelId="{BADD4033-F867-492D-B4C4-DF44CD03AC3D}" type="parTrans" cxnId="{8EA4D8E6-42BD-47A5-8E90-96686FD91A32}">
      <dgm:prSet/>
      <dgm:spPr/>
      <dgm:t>
        <a:bodyPr/>
        <a:lstStyle/>
        <a:p>
          <a:endParaRPr lang="ru-RU"/>
        </a:p>
      </dgm:t>
    </dgm:pt>
    <dgm:pt modelId="{031C3B2A-5D4D-449F-93A8-97A5E4A08716}" type="sibTrans" cxnId="{8EA4D8E6-42BD-47A5-8E90-96686FD91A32}">
      <dgm:prSet/>
      <dgm:spPr/>
      <dgm:t>
        <a:bodyPr/>
        <a:lstStyle/>
        <a:p>
          <a:endParaRPr lang="ru-RU"/>
        </a:p>
      </dgm:t>
    </dgm:pt>
    <dgm:pt modelId="{7BCFC050-3F02-4B59-B5BD-FBE67503E200}">
      <dgm:prSet phldrT="[Текст]" custT="1"/>
      <dgm:spPr>
        <a:solidFill>
          <a:schemeClr val="tx2">
            <a:lumMod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ПРОЕКТИ 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616B229C-338E-4BFD-8B04-A8A54793B6BF}" type="parTrans" cxnId="{64486FFD-C2FF-4437-89B5-5C68BC80EEFF}">
      <dgm:prSet/>
      <dgm:spPr/>
      <dgm:t>
        <a:bodyPr/>
        <a:lstStyle/>
        <a:p>
          <a:endParaRPr lang="ru-RU"/>
        </a:p>
      </dgm:t>
    </dgm:pt>
    <dgm:pt modelId="{60864340-F883-4898-9C7E-00399AEE1DDD}" type="sibTrans" cxnId="{64486FFD-C2FF-4437-89B5-5C68BC80EEFF}">
      <dgm:prSet/>
      <dgm:spPr/>
      <dgm:t>
        <a:bodyPr/>
        <a:lstStyle/>
        <a:p>
          <a:endParaRPr lang="ru-RU"/>
        </a:p>
      </dgm:t>
    </dgm:pt>
    <dgm:pt modelId="{AF0EED55-35F6-45A6-9F3B-7D19FD5C4E83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bg1"/>
              </a:solidFill>
              <a:latin typeface="Arial Narrow" pitchFamily="34" charset="0"/>
            </a:rPr>
            <a:t>ПЛАНИРОВАНИЕ</a:t>
          </a:r>
          <a:endParaRPr lang="ru-RU" sz="1400" b="1" dirty="0">
            <a:solidFill>
              <a:schemeClr val="bg1"/>
            </a:solidFill>
          </a:endParaRPr>
        </a:p>
      </dgm:t>
    </dgm:pt>
    <dgm:pt modelId="{4438BCBB-984A-4329-B1C2-270285653C24}" type="parTrans" cxnId="{12C232CE-7D6F-4CDC-A036-9714276CBFFB}">
      <dgm:prSet/>
      <dgm:spPr/>
      <dgm:t>
        <a:bodyPr/>
        <a:lstStyle/>
        <a:p>
          <a:endParaRPr lang="ru-RU"/>
        </a:p>
      </dgm:t>
    </dgm:pt>
    <dgm:pt modelId="{73F0796B-4C4D-439A-8BC7-AD4C541418E4}" type="sibTrans" cxnId="{12C232CE-7D6F-4CDC-A036-9714276CBFFB}">
      <dgm:prSet/>
      <dgm:spPr/>
      <dgm:t>
        <a:bodyPr/>
        <a:lstStyle/>
        <a:p>
          <a:endParaRPr lang="ru-RU"/>
        </a:p>
      </dgm:t>
    </dgm:pt>
    <dgm:pt modelId="{2CBE4F34-8536-47F4-BAAF-20A886BD6DFA}" type="pres">
      <dgm:prSet presAssocID="{50CBFD53-17DB-46CD-A86E-96DAD0D19FDD}" presName="Name0" presStyleCnt="0">
        <dgm:presLayoutVars>
          <dgm:dir/>
          <dgm:resizeHandles val="exact"/>
        </dgm:presLayoutVars>
      </dgm:prSet>
      <dgm:spPr/>
    </dgm:pt>
    <dgm:pt modelId="{7B4EED2B-02DD-4687-9C3D-978A1B1F2D84}" type="pres">
      <dgm:prSet presAssocID="{50CBFD53-17DB-46CD-A86E-96DAD0D19FDD}" presName="fgShape" presStyleLbl="fgShp" presStyleIdx="0" presStyleCnt="1"/>
      <dgm:spPr>
        <a:solidFill>
          <a:schemeClr val="accent2"/>
        </a:solidFill>
      </dgm:spPr>
    </dgm:pt>
    <dgm:pt modelId="{E23017FF-7494-4B16-BD9B-04B63DA859AC}" type="pres">
      <dgm:prSet presAssocID="{50CBFD53-17DB-46CD-A86E-96DAD0D19FDD}" presName="linComp" presStyleCnt="0"/>
      <dgm:spPr/>
    </dgm:pt>
    <dgm:pt modelId="{3FD95087-F457-4D08-B9C5-B2E868F485BB}" type="pres">
      <dgm:prSet presAssocID="{771A65D8-234B-4F9D-8C76-6913360A8778}" presName="compNode" presStyleCnt="0"/>
      <dgm:spPr/>
    </dgm:pt>
    <dgm:pt modelId="{EF50F7D8-C139-47CC-840B-CCF310EE6A09}" type="pres">
      <dgm:prSet presAssocID="{771A65D8-234B-4F9D-8C76-6913360A8778}" presName="bkgdShape" presStyleLbl="node1" presStyleIdx="0" presStyleCnt="7"/>
      <dgm:spPr/>
      <dgm:t>
        <a:bodyPr/>
        <a:lstStyle/>
        <a:p>
          <a:endParaRPr lang="ru-RU"/>
        </a:p>
      </dgm:t>
    </dgm:pt>
    <dgm:pt modelId="{28808BA3-5964-4418-9C78-784430B38A68}" type="pres">
      <dgm:prSet presAssocID="{771A65D8-234B-4F9D-8C76-6913360A8778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56283-755A-4657-9CEA-5ECEEE08AC95}" type="pres">
      <dgm:prSet presAssocID="{771A65D8-234B-4F9D-8C76-6913360A8778}" presName="invisiNode" presStyleLbl="node1" presStyleIdx="0" presStyleCnt="7"/>
      <dgm:spPr/>
    </dgm:pt>
    <dgm:pt modelId="{31D4EDC2-2A17-4633-AC42-9F7B1DA88AC8}" type="pres">
      <dgm:prSet presAssocID="{771A65D8-234B-4F9D-8C76-6913360A8778}" presName="imagNode" presStyleLbl="fgImgPlace1" presStyleIdx="0" presStyleCnt="7" custScaleX="44498" custScaleY="40611"/>
      <dgm:spPr/>
    </dgm:pt>
    <dgm:pt modelId="{5778E649-0863-445F-ABC3-EB5DC9548399}" type="pres">
      <dgm:prSet presAssocID="{F53962DC-F3B0-47CE-A095-D381BB899C25}" presName="sibTrans" presStyleLbl="sibTrans2D1" presStyleIdx="0" presStyleCnt="0"/>
      <dgm:spPr/>
    </dgm:pt>
    <dgm:pt modelId="{C6E0682C-6417-4FDF-BC20-06602DB591D8}" type="pres">
      <dgm:prSet presAssocID="{2E9039BD-DE92-4265-8BDC-5E6BD8A6CD82}" presName="compNode" presStyleCnt="0"/>
      <dgm:spPr/>
    </dgm:pt>
    <dgm:pt modelId="{6977A373-4E62-423B-851D-CDC50FFACCA3}" type="pres">
      <dgm:prSet presAssocID="{2E9039BD-DE92-4265-8BDC-5E6BD8A6CD82}" presName="bkgdShape" presStyleLbl="node1" presStyleIdx="1" presStyleCnt="7"/>
      <dgm:spPr/>
      <dgm:t>
        <a:bodyPr/>
        <a:lstStyle/>
        <a:p>
          <a:endParaRPr lang="ru-RU"/>
        </a:p>
      </dgm:t>
    </dgm:pt>
    <dgm:pt modelId="{D39CBE6F-B2AE-4AA1-9CE9-EDC0EE102DD5}" type="pres">
      <dgm:prSet presAssocID="{2E9039BD-DE92-4265-8BDC-5E6BD8A6CD82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25930-F6EC-4CB9-AEBE-897A9CFD4462}" type="pres">
      <dgm:prSet presAssocID="{2E9039BD-DE92-4265-8BDC-5E6BD8A6CD82}" presName="invisiNode" presStyleLbl="node1" presStyleIdx="1" presStyleCnt="7"/>
      <dgm:spPr/>
    </dgm:pt>
    <dgm:pt modelId="{CA923BA4-860E-4EEC-9C2D-9DA89B012DDC}" type="pres">
      <dgm:prSet presAssocID="{2E9039BD-DE92-4265-8BDC-5E6BD8A6CD82}" presName="imagNode" presStyleLbl="fgImgPlace1" presStyleIdx="1" presStyleCnt="7" custScaleX="45735" custScaleY="40611"/>
      <dgm:spPr/>
    </dgm:pt>
    <dgm:pt modelId="{C0AACE91-3CEC-4CEA-B543-F402CDA4A537}" type="pres">
      <dgm:prSet presAssocID="{5F282DF3-E59A-45E2-B915-526D797C49DE}" presName="sibTrans" presStyleLbl="sibTrans2D1" presStyleIdx="0" presStyleCnt="0"/>
      <dgm:spPr/>
    </dgm:pt>
    <dgm:pt modelId="{DC0596CD-4319-4D66-955F-D46F54329B4B}" type="pres">
      <dgm:prSet presAssocID="{C38FD7E7-B34C-4895-8AFC-6975A6E02E80}" presName="compNode" presStyleCnt="0"/>
      <dgm:spPr/>
    </dgm:pt>
    <dgm:pt modelId="{9FBAC154-35AB-4020-A302-783C978F511E}" type="pres">
      <dgm:prSet presAssocID="{C38FD7E7-B34C-4895-8AFC-6975A6E02E80}" presName="bkgdShape" presStyleLbl="node1" presStyleIdx="2" presStyleCnt="7"/>
      <dgm:spPr/>
      <dgm:t>
        <a:bodyPr/>
        <a:lstStyle/>
        <a:p>
          <a:endParaRPr lang="ru-RU"/>
        </a:p>
      </dgm:t>
    </dgm:pt>
    <dgm:pt modelId="{6D8AE69D-5B4B-4323-9434-5E40FCE37B03}" type="pres">
      <dgm:prSet presAssocID="{C38FD7E7-B34C-4895-8AFC-6975A6E02E80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0B9E4E-5784-4291-BCD7-9C961942DB7A}" type="pres">
      <dgm:prSet presAssocID="{C38FD7E7-B34C-4895-8AFC-6975A6E02E80}" presName="invisiNode" presStyleLbl="node1" presStyleIdx="2" presStyleCnt="7"/>
      <dgm:spPr/>
    </dgm:pt>
    <dgm:pt modelId="{BAB6E9DE-DDAB-4232-85B8-28D45FC9FF8C}" type="pres">
      <dgm:prSet presAssocID="{C38FD7E7-B34C-4895-8AFC-6975A6E02E80}" presName="imagNode" presStyleLbl="fgImgPlace1" presStyleIdx="2" presStyleCnt="7" custScaleX="53614" custScaleY="41920"/>
      <dgm:spPr/>
    </dgm:pt>
    <dgm:pt modelId="{D0B486EA-01D2-47DD-98CB-BD0A71F7CC5C}" type="pres">
      <dgm:prSet presAssocID="{81F99C20-EE86-4B18-99FD-EE0114BECED0}" presName="sibTrans" presStyleLbl="sibTrans2D1" presStyleIdx="0" presStyleCnt="0"/>
      <dgm:spPr/>
    </dgm:pt>
    <dgm:pt modelId="{8AB4060D-40D7-488D-ACFD-298F8981F515}" type="pres">
      <dgm:prSet presAssocID="{36524E6A-16A7-4E05-BD08-B2F8269E4A40}" presName="compNode" presStyleCnt="0"/>
      <dgm:spPr/>
    </dgm:pt>
    <dgm:pt modelId="{057A9C67-4896-4137-8369-5E1FD7D4A7D0}" type="pres">
      <dgm:prSet presAssocID="{36524E6A-16A7-4E05-BD08-B2F8269E4A40}" presName="bkgdShape" presStyleLbl="node1" presStyleIdx="3" presStyleCnt="7"/>
      <dgm:spPr/>
      <dgm:t>
        <a:bodyPr/>
        <a:lstStyle/>
        <a:p>
          <a:endParaRPr lang="ru-RU"/>
        </a:p>
      </dgm:t>
    </dgm:pt>
    <dgm:pt modelId="{3C16F527-CFC4-4BC7-8A97-2D9399A6BC2A}" type="pres">
      <dgm:prSet presAssocID="{36524E6A-16A7-4E05-BD08-B2F8269E4A40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25D98-39C2-4E04-8685-508CA781EFD2}" type="pres">
      <dgm:prSet presAssocID="{36524E6A-16A7-4E05-BD08-B2F8269E4A40}" presName="invisiNode" presStyleLbl="node1" presStyleIdx="3" presStyleCnt="7"/>
      <dgm:spPr/>
    </dgm:pt>
    <dgm:pt modelId="{E6F8BEE1-3A77-4300-A6F1-3F0633D42A30}" type="pres">
      <dgm:prSet presAssocID="{36524E6A-16A7-4E05-BD08-B2F8269E4A40}" presName="imagNode" presStyleLbl="fgImgPlace1" presStyleIdx="3" presStyleCnt="7" custScaleX="48210" custScaleY="40611"/>
      <dgm:spPr/>
    </dgm:pt>
    <dgm:pt modelId="{800B10B7-A241-4128-BF5F-AC1061183127}" type="pres">
      <dgm:prSet presAssocID="{BF2560D0-8D86-4FA2-BA16-B01E64BA92C4}" presName="sibTrans" presStyleLbl="sibTrans2D1" presStyleIdx="0" presStyleCnt="0"/>
      <dgm:spPr/>
    </dgm:pt>
    <dgm:pt modelId="{044D2CD0-1356-4A7B-837E-2D38C8C6F8B2}" type="pres">
      <dgm:prSet presAssocID="{9340201E-B0F6-4144-ADDA-31B3E5F73B45}" presName="compNode" presStyleCnt="0"/>
      <dgm:spPr/>
    </dgm:pt>
    <dgm:pt modelId="{8B1D07F9-9674-4E2A-A995-FD9B05BE62D0}" type="pres">
      <dgm:prSet presAssocID="{9340201E-B0F6-4144-ADDA-31B3E5F73B45}" presName="bkgdShape" presStyleLbl="node1" presStyleIdx="4" presStyleCnt="7"/>
      <dgm:spPr/>
      <dgm:t>
        <a:bodyPr/>
        <a:lstStyle/>
        <a:p>
          <a:endParaRPr lang="ru-RU"/>
        </a:p>
      </dgm:t>
    </dgm:pt>
    <dgm:pt modelId="{5E43E432-8DE5-48FC-BFBB-96256162ADAE}" type="pres">
      <dgm:prSet presAssocID="{9340201E-B0F6-4144-ADDA-31B3E5F73B45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91EC5-97C7-4821-A44D-B61110BCB7A3}" type="pres">
      <dgm:prSet presAssocID="{9340201E-B0F6-4144-ADDA-31B3E5F73B45}" presName="invisiNode" presStyleLbl="node1" presStyleIdx="4" presStyleCnt="7"/>
      <dgm:spPr/>
    </dgm:pt>
    <dgm:pt modelId="{1B756C15-33C8-4B62-AA09-638DC373D9F2}" type="pres">
      <dgm:prSet presAssocID="{9340201E-B0F6-4144-ADDA-31B3E5F73B45}" presName="imagNode" presStyleLbl="fgImgPlace1" presStyleIdx="4" presStyleCnt="7" custScaleX="49447" custScaleY="40611"/>
      <dgm:spPr/>
    </dgm:pt>
    <dgm:pt modelId="{6F7D878C-9EA1-4A8B-AE48-F776A2C48AFE}" type="pres">
      <dgm:prSet presAssocID="{031C3B2A-5D4D-449F-93A8-97A5E4A08716}" presName="sibTrans" presStyleLbl="sibTrans2D1" presStyleIdx="0" presStyleCnt="0"/>
      <dgm:spPr/>
    </dgm:pt>
    <dgm:pt modelId="{7433EE83-84FF-4879-945A-844137EB5713}" type="pres">
      <dgm:prSet presAssocID="{7BCFC050-3F02-4B59-B5BD-FBE67503E200}" presName="compNode" presStyleCnt="0"/>
      <dgm:spPr/>
    </dgm:pt>
    <dgm:pt modelId="{5E6844A8-444F-4EBB-B243-CB409FC25A7A}" type="pres">
      <dgm:prSet presAssocID="{7BCFC050-3F02-4B59-B5BD-FBE67503E200}" presName="bkgdShape" presStyleLbl="node1" presStyleIdx="5" presStyleCnt="7"/>
      <dgm:spPr/>
      <dgm:t>
        <a:bodyPr/>
        <a:lstStyle/>
        <a:p>
          <a:endParaRPr lang="ru-RU"/>
        </a:p>
      </dgm:t>
    </dgm:pt>
    <dgm:pt modelId="{EEBF8939-46C1-4456-9776-79A4D986EEB0}" type="pres">
      <dgm:prSet presAssocID="{7BCFC050-3F02-4B59-B5BD-FBE67503E200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69E906-C459-48A6-9218-984E74FBA1FE}" type="pres">
      <dgm:prSet presAssocID="{7BCFC050-3F02-4B59-B5BD-FBE67503E200}" presName="invisiNode" presStyleLbl="node1" presStyleIdx="5" presStyleCnt="7"/>
      <dgm:spPr/>
    </dgm:pt>
    <dgm:pt modelId="{A85311A7-B2B9-4500-8EF2-D6A695265F75}" type="pres">
      <dgm:prSet presAssocID="{7BCFC050-3F02-4B59-B5BD-FBE67503E200}" presName="imagNode" presStyleLbl="fgImgPlace1" presStyleIdx="5" presStyleCnt="7" custScaleX="59607" custScaleY="41920"/>
      <dgm:spPr/>
    </dgm:pt>
    <dgm:pt modelId="{677E34D3-BFBD-4CDE-943A-1C3107D1AF47}" type="pres">
      <dgm:prSet presAssocID="{60864340-F883-4898-9C7E-00399AEE1DDD}" presName="sibTrans" presStyleLbl="sibTrans2D1" presStyleIdx="0" presStyleCnt="0"/>
      <dgm:spPr/>
    </dgm:pt>
    <dgm:pt modelId="{74DE48BB-DC84-4989-A4D8-8127FE8BA01A}" type="pres">
      <dgm:prSet presAssocID="{AF0EED55-35F6-45A6-9F3B-7D19FD5C4E83}" presName="compNode" presStyleCnt="0"/>
      <dgm:spPr/>
    </dgm:pt>
    <dgm:pt modelId="{A92D17AB-4018-4E53-9202-0BDD2008D5BB}" type="pres">
      <dgm:prSet presAssocID="{AF0EED55-35F6-45A6-9F3B-7D19FD5C4E83}" presName="bkgdShape" presStyleLbl="node1" presStyleIdx="6" presStyleCnt="7"/>
      <dgm:spPr/>
      <dgm:t>
        <a:bodyPr/>
        <a:lstStyle/>
        <a:p>
          <a:endParaRPr lang="ru-RU"/>
        </a:p>
      </dgm:t>
    </dgm:pt>
    <dgm:pt modelId="{07391823-BB51-4282-A46B-B37C4CAA009E}" type="pres">
      <dgm:prSet presAssocID="{AF0EED55-35F6-45A6-9F3B-7D19FD5C4E83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B971F5-9146-408A-89BE-FEC65DF15251}" type="pres">
      <dgm:prSet presAssocID="{AF0EED55-35F6-45A6-9F3B-7D19FD5C4E83}" presName="invisiNode" presStyleLbl="node1" presStyleIdx="6" presStyleCnt="7"/>
      <dgm:spPr/>
    </dgm:pt>
    <dgm:pt modelId="{BE4EB850-84EE-47EE-A317-111067F5F481}" type="pres">
      <dgm:prSet presAssocID="{AF0EED55-35F6-45A6-9F3B-7D19FD5C4E83}" presName="imagNode" presStyleLbl="fgImgPlace1" presStyleIdx="6" presStyleCnt="7" custScaleX="51921" custScaleY="40611"/>
      <dgm:spPr/>
    </dgm:pt>
  </dgm:ptLst>
  <dgm:cxnLst>
    <dgm:cxn modelId="{8BE6A773-D834-4972-A6C0-159102785001}" type="presOf" srcId="{7BCFC050-3F02-4B59-B5BD-FBE67503E200}" destId="{5E6844A8-444F-4EBB-B243-CB409FC25A7A}" srcOrd="0" destOrd="0" presId="urn:microsoft.com/office/officeart/2005/8/layout/hList7"/>
    <dgm:cxn modelId="{70360A87-924E-4EE9-BBE6-7F3EA3FEBA3C}" type="presOf" srcId="{2E9039BD-DE92-4265-8BDC-5E6BD8A6CD82}" destId="{6977A373-4E62-423B-851D-CDC50FFACCA3}" srcOrd="0" destOrd="0" presId="urn:microsoft.com/office/officeart/2005/8/layout/hList7"/>
    <dgm:cxn modelId="{CE0F4AFF-FEA3-4315-8099-8980F507396C}" type="presOf" srcId="{50CBFD53-17DB-46CD-A86E-96DAD0D19FDD}" destId="{2CBE4F34-8536-47F4-BAAF-20A886BD6DFA}" srcOrd="0" destOrd="0" presId="urn:microsoft.com/office/officeart/2005/8/layout/hList7"/>
    <dgm:cxn modelId="{CA939AA8-2FEE-48F8-B330-21C16908640D}" type="presOf" srcId="{BF2560D0-8D86-4FA2-BA16-B01E64BA92C4}" destId="{800B10B7-A241-4128-BF5F-AC1061183127}" srcOrd="0" destOrd="0" presId="urn:microsoft.com/office/officeart/2005/8/layout/hList7"/>
    <dgm:cxn modelId="{8EA4D8E6-42BD-47A5-8E90-96686FD91A32}" srcId="{50CBFD53-17DB-46CD-A86E-96DAD0D19FDD}" destId="{9340201E-B0F6-4144-ADDA-31B3E5F73B45}" srcOrd="4" destOrd="0" parTransId="{BADD4033-F867-492D-B4C4-DF44CD03AC3D}" sibTransId="{031C3B2A-5D4D-449F-93A8-97A5E4A08716}"/>
    <dgm:cxn modelId="{1FB97D0F-41F1-47AF-8E6C-D4D1B8A30211}" type="presOf" srcId="{60864340-F883-4898-9C7E-00399AEE1DDD}" destId="{677E34D3-BFBD-4CDE-943A-1C3107D1AF47}" srcOrd="0" destOrd="0" presId="urn:microsoft.com/office/officeart/2005/8/layout/hList7"/>
    <dgm:cxn modelId="{1B1208DA-9AA1-46C6-A88C-3B8B7562FB28}" type="presOf" srcId="{771A65D8-234B-4F9D-8C76-6913360A8778}" destId="{EF50F7D8-C139-47CC-840B-CCF310EE6A09}" srcOrd="0" destOrd="0" presId="urn:microsoft.com/office/officeart/2005/8/layout/hList7"/>
    <dgm:cxn modelId="{2753D2B6-B34D-4706-AB59-D2B5909C0B81}" srcId="{50CBFD53-17DB-46CD-A86E-96DAD0D19FDD}" destId="{C38FD7E7-B34C-4895-8AFC-6975A6E02E80}" srcOrd="2" destOrd="0" parTransId="{0F13048B-7352-4FCA-9DF0-0F16219DA921}" sibTransId="{81F99C20-EE86-4B18-99FD-EE0114BECED0}"/>
    <dgm:cxn modelId="{64486FFD-C2FF-4437-89B5-5C68BC80EEFF}" srcId="{50CBFD53-17DB-46CD-A86E-96DAD0D19FDD}" destId="{7BCFC050-3F02-4B59-B5BD-FBE67503E200}" srcOrd="5" destOrd="0" parTransId="{616B229C-338E-4BFD-8B04-A8A54793B6BF}" sibTransId="{60864340-F883-4898-9C7E-00399AEE1DDD}"/>
    <dgm:cxn modelId="{B4CE4A4E-A1BD-4EF0-9B50-9981FD9B9DCC}" type="presOf" srcId="{C38FD7E7-B34C-4895-8AFC-6975A6E02E80}" destId="{9FBAC154-35AB-4020-A302-783C978F511E}" srcOrd="0" destOrd="0" presId="urn:microsoft.com/office/officeart/2005/8/layout/hList7"/>
    <dgm:cxn modelId="{7C77D110-AF59-40E5-AD24-6E62CE85FA60}" srcId="{50CBFD53-17DB-46CD-A86E-96DAD0D19FDD}" destId="{36524E6A-16A7-4E05-BD08-B2F8269E4A40}" srcOrd="3" destOrd="0" parTransId="{F3E7F646-BC6E-463E-9C4E-F38AF21CCAB2}" sibTransId="{BF2560D0-8D86-4FA2-BA16-B01E64BA92C4}"/>
    <dgm:cxn modelId="{7B158F3E-3FAF-4FED-9DB8-D81207E8EF15}" type="presOf" srcId="{5F282DF3-E59A-45E2-B915-526D797C49DE}" destId="{C0AACE91-3CEC-4CEA-B543-F402CDA4A537}" srcOrd="0" destOrd="0" presId="urn:microsoft.com/office/officeart/2005/8/layout/hList7"/>
    <dgm:cxn modelId="{BD5F3E43-0C94-4BB2-BCB4-45880AE58638}" type="presOf" srcId="{9340201E-B0F6-4144-ADDA-31B3E5F73B45}" destId="{5E43E432-8DE5-48FC-BFBB-96256162ADAE}" srcOrd="1" destOrd="0" presId="urn:microsoft.com/office/officeart/2005/8/layout/hList7"/>
    <dgm:cxn modelId="{C170B29E-BE2D-48F3-A74C-69962FBF7DB1}" type="presOf" srcId="{AF0EED55-35F6-45A6-9F3B-7D19FD5C4E83}" destId="{07391823-BB51-4282-A46B-B37C4CAA009E}" srcOrd="1" destOrd="0" presId="urn:microsoft.com/office/officeart/2005/8/layout/hList7"/>
    <dgm:cxn modelId="{59E13479-6EF4-4EDB-85DC-C38F613A8604}" type="presOf" srcId="{7BCFC050-3F02-4B59-B5BD-FBE67503E200}" destId="{EEBF8939-46C1-4456-9776-79A4D986EEB0}" srcOrd="1" destOrd="0" presId="urn:microsoft.com/office/officeart/2005/8/layout/hList7"/>
    <dgm:cxn modelId="{A8EC1224-7D78-4F86-BDF3-0726BB318FE4}" type="presOf" srcId="{36524E6A-16A7-4E05-BD08-B2F8269E4A40}" destId="{057A9C67-4896-4137-8369-5E1FD7D4A7D0}" srcOrd="0" destOrd="0" presId="urn:microsoft.com/office/officeart/2005/8/layout/hList7"/>
    <dgm:cxn modelId="{97C41ABA-3E36-4EEB-B32C-5225DBB55A08}" srcId="{50CBFD53-17DB-46CD-A86E-96DAD0D19FDD}" destId="{2E9039BD-DE92-4265-8BDC-5E6BD8A6CD82}" srcOrd="1" destOrd="0" parTransId="{D1689873-BAB8-49B6-9ADC-9E27E128C29D}" sibTransId="{5F282DF3-E59A-45E2-B915-526D797C49DE}"/>
    <dgm:cxn modelId="{4D1A243D-D733-43F1-8A3D-97BAD87F7D2B}" type="presOf" srcId="{031C3B2A-5D4D-449F-93A8-97A5E4A08716}" destId="{6F7D878C-9EA1-4A8B-AE48-F776A2C48AFE}" srcOrd="0" destOrd="0" presId="urn:microsoft.com/office/officeart/2005/8/layout/hList7"/>
    <dgm:cxn modelId="{A42FF324-D2A2-424F-B034-60010B232C7B}" type="presOf" srcId="{36524E6A-16A7-4E05-BD08-B2F8269E4A40}" destId="{3C16F527-CFC4-4BC7-8A97-2D9399A6BC2A}" srcOrd="1" destOrd="0" presId="urn:microsoft.com/office/officeart/2005/8/layout/hList7"/>
    <dgm:cxn modelId="{D8FCD783-E1A9-4F1C-9C55-E147436EC62F}" srcId="{50CBFD53-17DB-46CD-A86E-96DAD0D19FDD}" destId="{771A65D8-234B-4F9D-8C76-6913360A8778}" srcOrd="0" destOrd="0" parTransId="{E8CEDA9E-1C01-4076-94C2-3A70EDA6B4DE}" sibTransId="{F53962DC-F3B0-47CE-A095-D381BB899C25}"/>
    <dgm:cxn modelId="{EB1BCE6D-8EF4-4E01-89A0-54080A7ED18A}" type="presOf" srcId="{F53962DC-F3B0-47CE-A095-D381BB899C25}" destId="{5778E649-0863-445F-ABC3-EB5DC9548399}" srcOrd="0" destOrd="0" presId="urn:microsoft.com/office/officeart/2005/8/layout/hList7"/>
    <dgm:cxn modelId="{2F873EAE-FAC6-46BE-B5AF-08D2B8E4E021}" type="presOf" srcId="{C38FD7E7-B34C-4895-8AFC-6975A6E02E80}" destId="{6D8AE69D-5B4B-4323-9434-5E40FCE37B03}" srcOrd="1" destOrd="0" presId="urn:microsoft.com/office/officeart/2005/8/layout/hList7"/>
    <dgm:cxn modelId="{1543DB80-0B94-40AE-BE5F-6B79361A6CB5}" type="presOf" srcId="{771A65D8-234B-4F9D-8C76-6913360A8778}" destId="{28808BA3-5964-4418-9C78-784430B38A68}" srcOrd="1" destOrd="0" presId="urn:microsoft.com/office/officeart/2005/8/layout/hList7"/>
    <dgm:cxn modelId="{585083B4-43E2-439C-AD69-823443799116}" type="presOf" srcId="{9340201E-B0F6-4144-ADDA-31B3E5F73B45}" destId="{8B1D07F9-9674-4E2A-A995-FD9B05BE62D0}" srcOrd="0" destOrd="0" presId="urn:microsoft.com/office/officeart/2005/8/layout/hList7"/>
    <dgm:cxn modelId="{FA3E844F-A743-45A8-BA26-118F456D004A}" type="presOf" srcId="{81F99C20-EE86-4B18-99FD-EE0114BECED0}" destId="{D0B486EA-01D2-47DD-98CB-BD0A71F7CC5C}" srcOrd="0" destOrd="0" presId="urn:microsoft.com/office/officeart/2005/8/layout/hList7"/>
    <dgm:cxn modelId="{84C2AA41-C04D-4251-BFFE-19EE746A3114}" type="presOf" srcId="{AF0EED55-35F6-45A6-9F3B-7D19FD5C4E83}" destId="{A92D17AB-4018-4E53-9202-0BDD2008D5BB}" srcOrd="0" destOrd="0" presId="urn:microsoft.com/office/officeart/2005/8/layout/hList7"/>
    <dgm:cxn modelId="{12C232CE-7D6F-4CDC-A036-9714276CBFFB}" srcId="{50CBFD53-17DB-46CD-A86E-96DAD0D19FDD}" destId="{AF0EED55-35F6-45A6-9F3B-7D19FD5C4E83}" srcOrd="6" destOrd="0" parTransId="{4438BCBB-984A-4329-B1C2-270285653C24}" sibTransId="{73F0796B-4C4D-439A-8BC7-AD4C541418E4}"/>
    <dgm:cxn modelId="{543A1FBC-825A-4EBB-B1D9-C5629E235DE8}" type="presOf" srcId="{2E9039BD-DE92-4265-8BDC-5E6BD8A6CD82}" destId="{D39CBE6F-B2AE-4AA1-9CE9-EDC0EE102DD5}" srcOrd="1" destOrd="0" presId="urn:microsoft.com/office/officeart/2005/8/layout/hList7"/>
    <dgm:cxn modelId="{E84DB109-3412-4DE5-84F5-F94DE732F5D1}" type="presParOf" srcId="{2CBE4F34-8536-47F4-BAAF-20A886BD6DFA}" destId="{7B4EED2B-02DD-4687-9C3D-978A1B1F2D84}" srcOrd="0" destOrd="0" presId="urn:microsoft.com/office/officeart/2005/8/layout/hList7"/>
    <dgm:cxn modelId="{80363908-7A79-4CAD-A676-9272715B7989}" type="presParOf" srcId="{2CBE4F34-8536-47F4-BAAF-20A886BD6DFA}" destId="{E23017FF-7494-4B16-BD9B-04B63DA859AC}" srcOrd="1" destOrd="0" presId="urn:microsoft.com/office/officeart/2005/8/layout/hList7"/>
    <dgm:cxn modelId="{69FFB947-8FE9-4FC4-88C9-E74AF55D8759}" type="presParOf" srcId="{E23017FF-7494-4B16-BD9B-04B63DA859AC}" destId="{3FD95087-F457-4D08-B9C5-B2E868F485BB}" srcOrd="0" destOrd="0" presId="urn:microsoft.com/office/officeart/2005/8/layout/hList7"/>
    <dgm:cxn modelId="{58B447A7-790E-42A6-8346-7B7E4882131C}" type="presParOf" srcId="{3FD95087-F457-4D08-B9C5-B2E868F485BB}" destId="{EF50F7D8-C139-47CC-840B-CCF310EE6A09}" srcOrd="0" destOrd="0" presId="urn:microsoft.com/office/officeart/2005/8/layout/hList7"/>
    <dgm:cxn modelId="{D4B58DD1-A0FF-4A2A-8609-1B0862A44C75}" type="presParOf" srcId="{3FD95087-F457-4D08-B9C5-B2E868F485BB}" destId="{28808BA3-5964-4418-9C78-784430B38A68}" srcOrd="1" destOrd="0" presId="urn:microsoft.com/office/officeart/2005/8/layout/hList7"/>
    <dgm:cxn modelId="{3964E46C-D54A-48C4-8A15-ECEB602A4262}" type="presParOf" srcId="{3FD95087-F457-4D08-B9C5-B2E868F485BB}" destId="{F2B56283-755A-4657-9CEA-5ECEEE08AC95}" srcOrd="2" destOrd="0" presId="urn:microsoft.com/office/officeart/2005/8/layout/hList7"/>
    <dgm:cxn modelId="{A0278FBC-BE42-4554-93F7-421EA17DAD99}" type="presParOf" srcId="{3FD95087-F457-4D08-B9C5-B2E868F485BB}" destId="{31D4EDC2-2A17-4633-AC42-9F7B1DA88AC8}" srcOrd="3" destOrd="0" presId="urn:microsoft.com/office/officeart/2005/8/layout/hList7"/>
    <dgm:cxn modelId="{3347BA70-D255-48BA-9A75-8FCDC15AB84A}" type="presParOf" srcId="{E23017FF-7494-4B16-BD9B-04B63DA859AC}" destId="{5778E649-0863-445F-ABC3-EB5DC9548399}" srcOrd="1" destOrd="0" presId="urn:microsoft.com/office/officeart/2005/8/layout/hList7"/>
    <dgm:cxn modelId="{2003A931-D3A7-4503-80A8-2AFC7DFD4462}" type="presParOf" srcId="{E23017FF-7494-4B16-BD9B-04B63DA859AC}" destId="{C6E0682C-6417-4FDF-BC20-06602DB591D8}" srcOrd="2" destOrd="0" presId="urn:microsoft.com/office/officeart/2005/8/layout/hList7"/>
    <dgm:cxn modelId="{6024FC40-35DF-4AE5-822B-6FCAC6DFBC0D}" type="presParOf" srcId="{C6E0682C-6417-4FDF-BC20-06602DB591D8}" destId="{6977A373-4E62-423B-851D-CDC50FFACCA3}" srcOrd="0" destOrd="0" presId="urn:microsoft.com/office/officeart/2005/8/layout/hList7"/>
    <dgm:cxn modelId="{B6D8EDB3-B44B-41D4-AF0F-15D67C2305A3}" type="presParOf" srcId="{C6E0682C-6417-4FDF-BC20-06602DB591D8}" destId="{D39CBE6F-B2AE-4AA1-9CE9-EDC0EE102DD5}" srcOrd="1" destOrd="0" presId="urn:microsoft.com/office/officeart/2005/8/layout/hList7"/>
    <dgm:cxn modelId="{3BEF3051-DB1E-4752-B622-151FD86EFB6E}" type="presParOf" srcId="{C6E0682C-6417-4FDF-BC20-06602DB591D8}" destId="{D5525930-F6EC-4CB9-AEBE-897A9CFD4462}" srcOrd="2" destOrd="0" presId="urn:microsoft.com/office/officeart/2005/8/layout/hList7"/>
    <dgm:cxn modelId="{F098F561-1439-4081-B172-D0573AE3AEAD}" type="presParOf" srcId="{C6E0682C-6417-4FDF-BC20-06602DB591D8}" destId="{CA923BA4-860E-4EEC-9C2D-9DA89B012DDC}" srcOrd="3" destOrd="0" presId="urn:microsoft.com/office/officeart/2005/8/layout/hList7"/>
    <dgm:cxn modelId="{5AFC9983-B2FF-4FF6-8CD0-BBA85D92D9C4}" type="presParOf" srcId="{E23017FF-7494-4B16-BD9B-04B63DA859AC}" destId="{C0AACE91-3CEC-4CEA-B543-F402CDA4A537}" srcOrd="3" destOrd="0" presId="urn:microsoft.com/office/officeart/2005/8/layout/hList7"/>
    <dgm:cxn modelId="{F980A4CB-6534-4013-851F-01B93B253A45}" type="presParOf" srcId="{E23017FF-7494-4B16-BD9B-04B63DA859AC}" destId="{DC0596CD-4319-4D66-955F-D46F54329B4B}" srcOrd="4" destOrd="0" presId="urn:microsoft.com/office/officeart/2005/8/layout/hList7"/>
    <dgm:cxn modelId="{8EAB424B-F549-4A2F-88E3-621ACD990529}" type="presParOf" srcId="{DC0596CD-4319-4D66-955F-D46F54329B4B}" destId="{9FBAC154-35AB-4020-A302-783C978F511E}" srcOrd="0" destOrd="0" presId="urn:microsoft.com/office/officeart/2005/8/layout/hList7"/>
    <dgm:cxn modelId="{38AB923D-86A7-4228-AD0F-600C6A112CFA}" type="presParOf" srcId="{DC0596CD-4319-4D66-955F-D46F54329B4B}" destId="{6D8AE69D-5B4B-4323-9434-5E40FCE37B03}" srcOrd="1" destOrd="0" presId="urn:microsoft.com/office/officeart/2005/8/layout/hList7"/>
    <dgm:cxn modelId="{CEAC2BAB-60C1-4D53-AA7B-20F6F83DD1C2}" type="presParOf" srcId="{DC0596CD-4319-4D66-955F-D46F54329B4B}" destId="{030B9E4E-5784-4291-BCD7-9C961942DB7A}" srcOrd="2" destOrd="0" presId="urn:microsoft.com/office/officeart/2005/8/layout/hList7"/>
    <dgm:cxn modelId="{80512527-3FCC-42B3-B875-D47D634303FB}" type="presParOf" srcId="{DC0596CD-4319-4D66-955F-D46F54329B4B}" destId="{BAB6E9DE-DDAB-4232-85B8-28D45FC9FF8C}" srcOrd="3" destOrd="0" presId="urn:microsoft.com/office/officeart/2005/8/layout/hList7"/>
    <dgm:cxn modelId="{0B44ADDB-64C2-4119-B668-2CE2FDD4E064}" type="presParOf" srcId="{E23017FF-7494-4B16-BD9B-04B63DA859AC}" destId="{D0B486EA-01D2-47DD-98CB-BD0A71F7CC5C}" srcOrd="5" destOrd="0" presId="urn:microsoft.com/office/officeart/2005/8/layout/hList7"/>
    <dgm:cxn modelId="{9A8D0BEE-CEB6-42B6-9977-370DAE043F95}" type="presParOf" srcId="{E23017FF-7494-4B16-BD9B-04B63DA859AC}" destId="{8AB4060D-40D7-488D-ACFD-298F8981F515}" srcOrd="6" destOrd="0" presId="urn:microsoft.com/office/officeart/2005/8/layout/hList7"/>
    <dgm:cxn modelId="{297E9AEB-F2EB-4E21-B2C8-065D71B5A2C5}" type="presParOf" srcId="{8AB4060D-40D7-488D-ACFD-298F8981F515}" destId="{057A9C67-4896-4137-8369-5E1FD7D4A7D0}" srcOrd="0" destOrd="0" presId="urn:microsoft.com/office/officeart/2005/8/layout/hList7"/>
    <dgm:cxn modelId="{4B9ACFDF-18CC-48A9-BF3D-E48A9C308DA6}" type="presParOf" srcId="{8AB4060D-40D7-488D-ACFD-298F8981F515}" destId="{3C16F527-CFC4-4BC7-8A97-2D9399A6BC2A}" srcOrd="1" destOrd="0" presId="urn:microsoft.com/office/officeart/2005/8/layout/hList7"/>
    <dgm:cxn modelId="{A5CD52E0-1AF9-491A-9006-D1E633E89563}" type="presParOf" srcId="{8AB4060D-40D7-488D-ACFD-298F8981F515}" destId="{CDD25D98-39C2-4E04-8685-508CA781EFD2}" srcOrd="2" destOrd="0" presId="urn:microsoft.com/office/officeart/2005/8/layout/hList7"/>
    <dgm:cxn modelId="{C8AB3634-9E96-4F85-BB1C-2DE939EF8B92}" type="presParOf" srcId="{8AB4060D-40D7-488D-ACFD-298F8981F515}" destId="{E6F8BEE1-3A77-4300-A6F1-3F0633D42A30}" srcOrd="3" destOrd="0" presId="urn:microsoft.com/office/officeart/2005/8/layout/hList7"/>
    <dgm:cxn modelId="{89FF27D0-5735-4B45-96BD-EC664EFB6379}" type="presParOf" srcId="{E23017FF-7494-4B16-BD9B-04B63DA859AC}" destId="{800B10B7-A241-4128-BF5F-AC1061183127}" srcOrd="7" destOrd="0" presId="urn:microsoft.com/office/officeart/2005/8/layout/hList7"/>
    <dgm:cxn modelId="{FFE366DD-12E5-4B4D-A535-3CC0662004C4}" type="presParOf" srcId="{E23017FF-7494-4B16-BD9B-04B63DA859AC}" destId="{044D2CD0-1356-4A7B-837E-2D38C8C6F8B2}" srcOrd="8" destOrd="0" presId="urn:microsoft.com/office/officeart/2005/8/layout/hList7"/>
    <dgm:cxn modelId="{97CBE7EE-D0D9-47B0-B992-250395371280}" type="presParOf" srcId="{044D2CD0-1356-4A7B-837E-2D38C8C6F8B2}" destId="{8B1D07F9-9674-4E2A-A995-FD9B05BE62D0}" srcOrd="0" destOrd="0" presId="urn:microsoft.com/office/officeart/2005/8/layout/hList7"/>
    <dgm:cxn modelId="{1F8273BC-451E-451A-8FF5-28433028FA1A}" type="presParOf" srcId="{044D2CD0-1356-4A7B-837E-2D38C8C6F8B2}" destId="{5E43E432-8DE5-48FC-BFBB-96256162ADAE}" srcOrd="1" destOrd="0" presId="urn:microsoft.com/office/officeart/2005/8/layout/hList7"/>
    <dgm:cxn modelId="{CA1A8124-3B9F-49FA-B04B-FECB15D1D7C3}" type="presParOf" srcId="{044D2CD0-1356-4A7B-837E-2D38C8C6F8B2}" destId="{BAE91EC5-97C7-4821-A44D-B61110BCB7A3}" srcOrd="2" destOrd="0" presId="urn:microsoft.com/office/officeart/2005/8/layout/hList7"/>
    <dgm:cxn modelId="{8043E9EE-DD51-49C2-91F9-D7B86FBC704B}" type="presParOf" srcId="{044D2CD0-1356-4A7B-837E-2D38C8C6F8B2}" destId="{1B756C15-33C8-4B62-AA09-638DC373D9F2}" srcOrd="3" destOrd="0" presId="urn:microsoft.com/office/officeart/2005/8/layout/hList7"/>
    <dgm:cxn modelId="{8A44ACA5-1741-4EB3-9548-AB363DDA7B8D}" type="presParOf" srcId="{E23017FF-7494-4B16-BD9B-04B63DA859AC}" destId="{6F7D878C-9EA1-4A8B-AE48-F776A2C48AFE}" srcOrd="9" destOrd="0" presId="urn:microsoft.com/office/officeart/2005/8/layout/hList7"/>
    <dgm:cxn modelId="{28FAC498-FB9A-4704-8DB1-30969A1322C0}" type="presParOf" srcId="{E23017FF-7494-4B16-BD9B-04B63DA859AC}" destId="{7433EE83-84FF-4879-945A-844137EB5713}" srcOrd="10" destOrd="0" presId="urn:microsoft.com/office/officeart/2005/8/layout/hList7"/>
    <dgm:cxn modelId="{31447C23-D937-45E7-A25C-1805FA745155}" type="presParOf" srcId="{7433EE83-84FF-4879-945A-844137EB5713}" destId="{5E6844A8-444F-4EBB-B243-CB409FC25A7A}" srcOrd="0" destOrd="0" presId="urn:microsoft.com/office/officeart/2005/8/layout/hList7"/>
    <dgm:cxn modelId="{5CF16CBB-244E-4ECB-8E36-748EB1C7DB6A}" type="presParOf" srcId="{7433EE83-84FF-4879-945A-844137EB5713}" destId="{EEBF8939-46C1-4456-9776-79A4D986EEB0}" srcOrd="1" destOrd="0" presId="urn:microsoft.com/office/officeart/2005/8/layout/hList7"/>
    <dgm:cxn modelId="{E8042893-7FF6-49E6-8DDA-8DD8DEFB81FE}" type="presParOf" srcId="{7433EE83-84FF-4879-945A-844137EB5713}" destId="{1769E906-C459-48A6-9218-984E74FBA1FE}" srcOrd="2" destOrd="0" presId="urn:microsoft.com/office/officeart/2005/8/layout/hList7"/>
    <dgm:cxn modelId="{C62CB2AA-21C3-419E-9AE6-5E92F2772CB1}" type="presParOf" srcId="{7433EE83-84FF-4879-945A-844137EB5713}" destId="{A85311A7-B2B9-4500-8EF2-D6A695265F75}" srcOrd="3" destOrd="0" presId="urn:microsoft.com/office/officeart/2005/8/layout/hList7"/>
    <dgm:cxn modelId="{96E74431-19D3-4702-A1F0-914E4C935E72}" type="presParOf" srcId="{E23017FF-7494-4B16-BD9B-04B63DA859AC}" destId="{677E34D3-BFBD-4CDE-943A-1C3107D1AF47}" srcOrd="11" destOrd="0" presId="urn:microsoft.com/office/officeart/2005/8/layout/hList7"/>
    <dgm:cxn modelId="{D7302DF5-B592-4021-B012-EC37ABF075F1}" type="presParOf" srcId="{E23017FF-7494-4B16-BD9B-04B63DA859AC}" destId="{74DE48BB-DC84-4989-A4D8-8127FE8BA01A}" srcOrd="12" destOrd="0" presId="urn:microsoft.com/office/officeart/2005/8/layout/hList7"/>
    <dgm:cxn modelId="{156B8D43-3A2D-4EF3-B4AE-F2AFE7C3B3A8}" type="presParOf" srcId="{74DE48BB-DC84-4989-A4D8-8127FE8BA01A}" destId="{A92D17AB-4018-4E53-9202-0BDD2008D5BB}" srcOrd="0" destOrd="0" presId="urn:microsoft.com/office/officeart/2005/8/layout/hList7"/>
    <dgm:cxn modelId="{4255B928-D4B3-416C-8D13-F4E595897F84}" type="presParOf" srcId="{74DE48BB-DC84-4989-A4D8-8127FE8BA01A}" destId="{07391823-BB51-4282-A46B-B37C4CAA009E}" srcOrd="1" destOrd="0" presId="urn:microsoft.com/office/officeart/2005/8/layout/hList7"/>
    <dgm:cxn modelId="{8C81AFB8-64FD-4320-97A7-A0E569279B3C}" type="presParOf" srcId="{74DE48BB-DC84-4989-A4D8-8127FE8BA01A}" destId="{86B971F5-9146-408A-89BE-FEC65DF15251}" srcOrd="2" destOrd="0" presId="urn:microsoft.com/office/officeart/2005/8/layout/hList7"/>
    <dgm:cxn modelId="{E7EFF66E-CFCA-4903-AF3C-04B4B7DC7EAB}" type="presParOf" srcId="{74DE48BB-DC84-4989-A4D8-8127FE8BA01A}" destId="{BE4EB850-84EE-47EE-A317-111067F5F481}" srcOrd="3" destOrd="0" presId="urn:microsoft.com/office/officeart/2005/8/layout/hList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0"/>
            <a:ext cx="9144000" cy="382219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55648" y="6400800"/>
            <a:ext cx="2133600" cy="365125"/>
          </a:xfrm>
        </p:spPr>
        <p:txBody>
          <a:bodyPr/>
          <a:lstStyle/>
          <a:p>
            <a:fld id="{6AECE8A2-669B-4ACB-AB9F-2EA7737562AC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40080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152" y="6400800"/>
            <a:ext cx="2133600" cy="365125"/>
          </a:xfrm>
        </p:spPr>
        <p:txBody>
          <a:bodyPr/>
          <a:lstStyle/>
          <a:p>
            <a:fld id="{C3EABEF9-D866-4CD1-9F96-987B33BAF6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gray">
          <a:xfrm>
            <a:off x="1718336" y="2798064"/>
            <a:ext cx="7425663" cy="102412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gray">
          <a:xfrm rot="16200000">
            <a:off x="600496" y="2697480"/>
            <a:ext cx="1024128" cy="1225296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3819185"/>
            <a:ext cx="1728216" cy="1024128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gray">
          <a:xfrm rot="5400000">
            <a:off x="1828800" y="3718600"/>
            <a:ext cx="1024128" cy="1225296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7"/>
          <p:cNvGrpSpPr/>
          <p:nvPr/>
        </p:nvGrpSpPr>
        <p:grpSpPr bwMode="gray">
          <a:xfrm>
            <a:off x="1754222" y="0"/>
            <a:ext cx="1181656" cy="3815366"/>
            <a:chOff x="1754222" y="0"/>
            <a:chExt cx="1181656" cy="3815366"/>
          </a:xfrm>
        </p:grpSpPr>
        <p:grpSp>
          <p:nvGrpSpPr>
            <p:cNvPr id="23" name="Group 11"/>
            <p:cNvGrpSpPr/>
            <p:nvPr userDrawn="1"/>
          </p:nvGrpSpPr>
          <p:grpSpPr bwMode="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13" name="Straight Connector 12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22"/>
            <p:cNvGrpSpPr/>
            <p:nvPr userDrawn="1"/>
          </p:nvGrpSpPr>
          <p:grpSpPr bwMode="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24" name="Straight Connector 23"/>
              <p:cNvCxnSpPr/>
              <p:nvPr userDrawn="1"/>
            </p:nvCxnSpPr>
            <p:spPr bwMode="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 userDrawn="1"/>
            </p:nvCxnSpPr>
            <p:spPr bwMode="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 userDrawn="1"/>
            </p:nvCxnSpPr>
            <p:spPr bwMode="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 userDrawn="1"/>
            </p:nvCxnSpPr>
            <p:spPr bwMode="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 userDrawn="1"/>
            </p:nvCxnSpPr>
            <p:spPr bwMode="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 userDrawn="1"/>
            </p:nvCxnSpPr>
            <p:spPr bwMode="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 userDrawn="1"/>
            </p:nvCxnSpPr>
            <p:spPr bwMode="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 userDrawn="1"/>
            </p:nvCxnSpPr>
            <p:spPr bwMode="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 bwMode="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 userDrawn="1"/>
            </p:nvCxnSpPr>
            <p:spPr bwMode="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 userDrawn="1"/>
          </p:nvGrpSpPr>
          <p:grpSpPr bwMode="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35" name="Straight Connector 34"/>
              <p:cNvCxnSpPr/>
              <p:nvPr userDrawn="1"/>
            </p:nvCxnSpPr>
            <p:spPr bwMode="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 userDrawn="1"/>
            </p:nvCxnSpPr>
            <p:spPr bwMode="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 userDrawn="1"/>
            </p:nvCxnSpPr>
            <p:spPr bwMode="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 userDrawn="1"/>
            </p:nvCxnSpPr>
            <p:spPr bwMode="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 userDrawn="1"/>
            </p:nvCxnSpPr>
            <p:spPr bwMode="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 userDrawn="1"/>
            </p:nvCxnSpPr>
            <p:spPr bwMode="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 userDrawn="1"/>
            </p:nvCxnSpPr>
            <p:spPr bwMode="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 userDrawn="1"/>
            </p:nvCxnSpPr>
            <p:spPr bwMode="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 userDrawn="1"/>
            </p:nvCxnSpPr>
            <p:spPr bwMode="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 userDrawn="1"/>
            </p:nvCxnSpPr>
            <p:spPr bwMode="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 userDrawn="1"/>
            </p:nvCxnSpPr>
            <p:spPr bwMode="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 userDrawn="1"/>
            </p:nvCxnSpPr>
            <p:spPr bwMode="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up 48"/>
          <p:cNvGrpSpPr/>
          <p:nvPr/>
        </p:nvGrpSpPr>
        <p:grpSpPr bwMode="invGray">
          <a:xfrm>
            <a:off x="504542" y="3825240"/>
            <a:ext cx="1181656" cy="3032760"/>
            <a:chOff x="1754222" y="0"/>
            <a:chExt cx="1181656" cy="3815366"/>
          </a:xfrm>
        </p:grpSpPr>
        <p:grpSp>
          <p:nvGrpSpPr>
            <p:cNvPr id="49" name="Group 11"/>
            <p:cNvGrpSpPr/>
            <p:nvPr userDrawn="1"/>
          </p:nvGrpSpPr>
          <p:grpSpPr bwMode="invGray">
            <a:xfrm>
              <a:off x="1754222" y="0"/>
              <a:ext cx="340408" cy="3815366"/>
              <a:chOff x="702662" y="-3778"/>
              <a:chExt cx="340408" cy="1581912"/>
            </a:xfrm>
          </p:grpSpPr>
          <p:cxnSp>
            <p:nvCxnSpPr>
              <p:cNvPr id="75" name="Straight Connector 7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22"/>
            <p:cNvGrpSpPr/>
            <p:nvPr userDrawn="1"/>
          </p:nvGrpSpPr>
          <p:grpSpPr bwMode="invGray">
            <a:xfrm>
              <a:off x="2138270" y="0"/>
              <a:ext cx="340408" cy="3815366"/>
              <a:chOff x="702662" y="-3778"/>
              <a:chExt cx="340408" cy="1581912"/>
            </a:xfrm>
          </p:grpSpPr>
          <p:cxnSp>
            <p:nvCxnSpPr>
              <p:cNvPr id="65" name="Straight Connector 64"/>
              <p:cNvCxnSpPr/>
              <p:nvPr userDrawn="1"/>
            </p:nvCxnSpPr>
            <p:spPr bwMode="invGray">
              <a:xfrm rot="5400000">
                <a:off x="-8750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 userDrawn="1"/>
            </p:nvCxnSpPr>
            <p:spPr bwMode="invGray">
              <a:xfrm rot="5400000">
                <a:off x="251320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 userDrawn="1"/>
            </p:nvCxnSpPr>
            <p:spPr bwMode="invGray">
              <a:xfrm rot="5400000">
                <a:off x="-49256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 userDrawn="1"/>
            </p:nvCxnSpPr>
            <p:spPr bwMode="invGray">
              <a:xfrm rot="5400000">
                <a:off x="-11011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 userDrawn="1"/>
            </p:nvCxnSpPr>
            <p:spPr bwMode="invGray">
              <a:xfrm rot="5400000">
                <a:off x="27235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 userDrawn="1"/>
            </p:nvCxnSpPr>
            <p:spPr bwMode="invGray">
              <a:xfrm rot="5400000">
                <a:off x="65479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 userDrawn="1"/>
            </p:nvCxnSpPr>
            <p:spPr bwMode="invGray">
              <a:xfrm rot="5400000">
                <a:off x="10372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 userDrawn="1"/>
            </p:nvCxnSpPr>
            <p:spPr bwMode="invGray">
              <a:xfrm rot="5400000">
                <a:off x="14196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 userDrawn="1"/>
            </p:nvCxnSpPr>
            <p:spPr bwMode="invGray">
              <a:xfrm rot="5400000">
                <a:off x="180214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 userDrawn="1"/>
            </p:nvCxnSpPr>
            <p:spPr bwMode="invGray">
              <a:xfrm rot="5400000">
                <a:off x="218458" y="786384"/>
                <a:ext cx="1581912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46"/>
            <p:cNvGrpSpPr/>
            <p:nvPr userDrawn="1"/>
          </p:nvGrpSpPr>
          <p:grpSpPr bwMode="invGray">
            <a:xfrm>
              <a:off x="2522318" y="0"/>
              <a:ext cx="413560" cy="3815366"/>
              <a:chOff x="2522318" y="0"/>
              <a:chExt cx="413560" cy="3815366"/>
            </a:xfrm>
          </p:grpSpPr>
          <p:cxnSp>
            <p:nvCxnSpPr>
              <p:cNvPr id="53" name="Straight Connector 52"/>
              <p:cNvCxnSpPr/>
              <p:nvPr userDrawn="1"/>
            </p:nvCxnSpPr>
            <p:spPr bwMode="invGray">
              <a:xfrm rot="5400000">
                <a:off x="61542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 userDrawn="1"/>
            </p:nvCxnSpPr>
            <p:spPr bwMode="invGray">
              <a:xfrm rot="5400000">
                <a:off x="95424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 userDrawn="1"/>
            </p:nvCxnSpPr>
            <p:spPr bwMode="invGray">
              <a:xfrm rot="5400000">
                <a:off x="65367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 userDrawn="1"/>
            </p:nvCxnSpPr>
            <p:spPr bwMode="invGray">
              <a:xfrm rot="5400000">
                <a:off x="69191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 userDrawn="1"/>
            </p:nvCxnSpPr>
            <p:spPr bwMode="invGray">
              <a:xfrm rot="5400000">
                <a:off x="730164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 userDrawn="1"/>
            </p:nvCxnSpPr>
            <p:spPr bwMode="invGray">
              <a:xfrm rot="5400000">
                <a:off x="768408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 userDrawn="1"/>
            </p:nvCxnSpPr>
            <p:spPr bwMode="invGray">
              <a:xfrm rot="5400000">
                <a:off x="80665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 userDrawn="1"/>
            </p:nvCxnSpPr>
            <p:spPr bwMode="invGray">
              <a:xfrm rot="5400000">
                <a:off x="84489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 userDrawn="1"/>
            </p:nvCxnSpPr>
            <p:spPr bwMode="invGray">
              <a:xfrm rot="5400000">
                <a:off x="883143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 userDrawn="1"/>
            </p:nvCxnSpPr>
            <p:spPr bwMode="invGray">
              <a:xfrm rot="5400000">
                <a:off x="921387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 userDrawn="1"/>
            </p:nvCxnSpPr>
            <p:spPr bwMode="invGray">
              <a:xfrm rot="5400000">
                <a:off x="1027401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 userDrawn="1"/>
            </p:nvCxnSpPr>
            <p:spPr bwMode="invGray">
              <a:xfrm rot="5400000">
                <a:off x="994539" y="1906889"/>
                <a:ext cx="3815366" cy="1588"/>
              </a:xfrm>
              <a:prstGeom prst="line">
                <a:avLst/>
              </a:prstGeom>
              <a:ln w="9525"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62072" y="3959352"/>
            <a:ext cx="6245352" cy="1472184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980944" y="2816352"/>
            <a:ext cx="5897880" cy="960120"/>
          </a:xfrm>
        </p:spPr>
        <p:txBody>
          <a:bodyPr anchor="b"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52" name="Group 87"/>
          <p:cNvGrpSpPr/>
          <p:nvPr/>
        </p:nvGrpSpPr>
        <p:grpSpPr bwMode="gray">
          <a:xfrm>
            <a:off x="8147304" y="2587752"/>
            <a:ext cx="640080" cy="118872"/>
            <a:chOff x="8147304" y="2587752"/>
            <a:chExt cx="640080" cy="118872"/>
          </a:xfrm>
        </p:grpSpPr>
        <p:sp>
          <p:nvSpPr>
            <p:cNvPr id="85" name="Rectangle 8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72" y="457200"/>
            <a:ext cx="6291072" cy="5468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 rot="16200000">
            <a:off x="3787141" y="2999232"/>
            <a:ext cx="6355080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 bwMode="ltGray">
          <a:xfrm rot="10800000">
            <a:off x="6786373" y="6355080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 bwMode="ltGray">
          <a:xfrm>
            <a:off x="7142989" y="5980176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 rot="16200000">
            <a:off x="7078981" y="6419088"/>
            <a:ext cx="50292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 bwMode="invGray">
          <a:xfrm rot="5400000">
            <a:off x="7962938" y="5539777"/>
            <a:ext cx="356616" cy="2005509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 bwMode="invGray">
          <a:xfrm rot="5400000">
            <a:off x="3392340" y="2596980"/>
            <a:ext cx="356616" cy="7141296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8040" y="384048"/>
            <a:ext cx="1746504" cy="55504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4048" y="6400800"/>
            <a:ext cx="2133600" cy="365125"/>
          </a:xfrm>
        </p:spPr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00800"/>
            <a:ext cx="358444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17232" y="6400800"/>
            <a:ext cx="914400" cy="365125"/>
          </a:xfrm>
        </p:spPr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4963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E8A2-669B-4ACB-AB9F-2EA7737562AC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BEF9-D866-4CD1-9F96-987B33BAF62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32"/>
          <p:cNvGrpSpPr/>
          <p:nvPr/>
        </p:nvGrpSpPr>
        <p:grpSpPr bwMode="ltGray">
          <a:xfrm>
            <a:off x="0" y="4041648"/>
            <a:ext cx="9153144" cy="740664"/>
            <a:chOff x="0" y="1216152"/>
            <a:chExt cx="9153144" cy="740664"/>
          </a:xfrm>
        </p:grpSpPr>
        <p:sp>
          <p:nvSpPr>
            <p:cNvPr id="7" name="Rectangle 6"/>
            <p:cNvSpPr/>
            <p:nvPr userDrawn="1"/>
          </p:nvSpPr>
          <p:spPr bwMode="ltGray">
            <a:xfrm>
              <a:off x="685800" y="1216152"/>
              <a:ext cx="8467344" cy="36576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ltGray">
            <a:xfrm>
              <a:off x="0" y="1581912"/>
              <a:ext cx="685800" cy="37490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Triangle 8"/>
            <p:cNvSpPr/>
            <p:nvPr userDrawn="1"/>
          </p:nvSpPr>
          <p:spPr bwMode="ltGray">
            <a:xfrm rot="5400000">
              <a:off x="685800" y="1581912"/>
              <a:ext cx="374904" cy="374904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Triangle 9"/>
            <p:cNvSpPr/>
            <p:nvPr userDrawn="1"/>
          </p:nvSpPr>
          <p:spPr bwMode="ltGray">
            <a:xfrm rot="16200000">
              <a:off x="320040" y="1216152"/>
              <a:ext cx="365760" cy="36576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10"/>
          <p:cNvGrpSpPr/>
          <p:nvPr/>
        </p:nvGrpSpPr>
        <p:grpSpPr>
          <a:xfrm>
            <a:off x="702662" y="-3778"/>
            <a:ext cx="340408" cy="4394803"/>
            <a:chOff x="702662" y="-3778"/>
            <a:chExt cx="340408" cy="1581912"/>
          </a:xfrm>
        </p:grpSpPr>
        <p:cxnSp>
          <p:nvCxnSpPr>
            <p:cNvPr id="12" name="Straight Connector 11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21"/>
          <p:cNvGrpSpPr/>
          <p:nvPr/>
        </p:nvGrpSpPr>
        <p:grpSpPr>
          <a:xfrm>
            <a:off x="323615" y="4419600"/>
            <a:ext cx="340408" cy="2429255"/>
            <a:chOff x="702662" y="-3778"/>
            <a:chExt cx="340408" cy="1581912"/>
          </a:xfrm>
        </p:grpSpPr>
        <p:cxnSp>
          <p:nvCxnSpPr>
            <p:cNvPr id="23" name="Straight Connector 22"/>
            <p:cNvCxnSpPr/>
            <p:nvPr userDrawn="1"/>
          </p:nvCxnSpPr>
          <p:spPr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 bwMode="gray">
          <a:xfrm>
            <a:off x="8147304" y="4169664"/>
            <a:ext cx="640080" cy="118872"/>
            <a:chOff x="8147304" y="2587752"/>
            <a:chExt cx="640080" cy="118872"/>
          </a:xfrm>
        </p:grpSpPr>
        <p:sp>
          <p:nvSpPr>
            <p:cNvPr id="35" name="Rectangle 34"/>
            <p:cNvSpPr/>
            <p:nvPr userDrawn="1"/>
          </p:nvSpPr>
          <p:spPr bwMode="gray">
            <a:xfrm>
              <a:off x="8147304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 userDrawn="1"/>
          </p:nvSpPr>
          <p:spPr bwMode="gray">
            <a:xfrm>
              <a:off x="8412480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 userDrawn="1"/>
          </p:nvSpPr>
          <p:spPr bwMode="gray">
            <a:xfrm>
              <a:off x="8668512" y="2587752"/>
              <a:ext cx="118872" cy="118872"/>
            </a:xfrm>
            <a:prstGeom prst="rect">
              <a:avLst/>
            </a:pr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1143000" y="4498848"/>
            <a:ext cx="7772400" cy="1645920"/>
          </a:xfrm>
        </p:spPr>
        <p:txBody>
          <a:bodyPr anchor="t">
            <a:normAutofit/>
          </a:bodyPr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54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5464" y="1719072"/>
            <a:ext cx="4038600" cy="4416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 bwMode="inv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5" name="Straight Connector 14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26" name="Straight Connector 25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24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24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040" y="1691640"/>
            <a:ext cx="3867912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2359152"/>
            <a:ext cx="38679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640"/>
            <a:ext cx="5111496" cy="45537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1560" y="1691640"/>
            <a:ext cx="2414016" cy="45628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7662672" cy="1143000"/>
          </a:xfrm>
        </p:spPr>
        <p:txBody>
          <a:bodyPr anchor="ctr">
            <a:normAutofit/>
          </a:bodyPr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896112" y="1801368"/>
            <a:ext cx="7790688" cy="36758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256" y="5541264"/>
            <a:ext cx="7818120" cy="70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4000" cy="1581912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097280" y="36576"/>
            <a:ext cx="76626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4290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6553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FB151-C9F6-4CC1-84B8-BC1D13EC8C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 bwMode="ltGray">
          <a:xfrm>
            <a:off x="685800" y="1216152"/>
            <a:ext cx="8467344" cy="365760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1581912"/>
            <a:ext cx="685800" cy="374904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 bwMode="ltGray">
          <a:xfrm rot="5400000">
            <a:off x="685800" y="1581912"/>
            <a:ext cx="374904" cy="374904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 bwMode="ltGray">
          <a:xfrm rot="16200000">
            <a:off x="320040" y="1216152"/>
            <a:ext cx="365760" cy="36576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31"/>
          <p:cNvGrpSpPr/>
          <p:nvPr/>
        </p:nvGrpSpPr>
        <p:grpSpPr bwMode="gray">
          <a:xfrm>
            <a:off x="702662" y="-3778"/>
            <a:ext cx="340408" cy="1581912"/>
            <a:chOff x="702662" y="-3778"/>
            <a:chExt cx="340408" cy="1581912"/>
          </a:xfrm>
        </p:grpSpPr>
        <p:cxnSp>
          <p:nvCxnSpPr>
            <p:cNvPr id="14" name="Straight Connector 13"/>
            <p:cNvCxnSpPr/>
            <p:nvPr userDrawn="1"/>
          </p:nvCxnSpPr>
          <p:spPr bwMode="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 bwMode="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 bwMode="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 bwMode="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 bwMode="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 bwMode="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 bwMode="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 bwMode="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 bwMode="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 bwMode="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2"/>
          <p:cNvGrpSpPr/>
          <p:nvPr/>
        </p:nvGrpSpPr>
        <p:grpSpPr bwMode="invGray">
          <a:xfrm>
            <a:off x="323615" y="1580352"/>
            <a:ext cx="340408" cy="5268503"/>
            <a:chOff x="702662" y="-3778"/>
            <a:chExt cx="340408" cy="1581912"/>
          </a:xfrm>
        </p:grpSpPr>
        <p:cxnSp>
          <p:nvCxnSpPr>
            <p:cNvPr id="34" name="Straight Connector 33"/>
            <p:cNvCxnSpPr/>
            <p:nvPr userDrawn="1"/>
          </p:nvCxnSpPr>
          <p:spPr bwMode="invGray">
            <a:xfrm rot="5400000">
              <a:off x="-8750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 bwMode="invGray">
            <a:xfrm rot="5400000">
              <a:off x="251320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 bwMode="invGray">
            <a:xfrm rot="5400000">
              <a:off x="-49256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 bwMode="invGray">
            <a:xfrm rot="5400000">
              <a:off x="-11011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 bwMode="invGray">
            <a:xfrm rot="5400000">
              <a:off x="27235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 bwMode="invGray">
            <a:xfrm rot="5400000">
              <a:off x="65479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 bwMode="invGray">
            <a:xfrm rot="5400000">
              <a:off x="10372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 bwMode="invGray">
            <a:xfrm rot="5400000">
              <a:off x="14196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 bwMode="invGray">
            <a:xfrm rot="5400000">
              <a:off x="180214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 bwMode="invGray">
            <a:xfrm rot="5400000">
              <a:off x="218458" y="786384"/>
              <a:ext cx="1581912" cy="1588"/>
            </a:xfrm>
            <a:prstGeom prst="line">
              <a:avLst/>
            </a:prstGeom>
            <a:ln w="9525">
              <a:solidFill>
                <a:srgbClr val="A6A6A6">
                  <a:alpha val="3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069848" y="1600200"/>
            <a:ext cx="7616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1069848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0D74-78C4-4BD2-8A3E-834FA9B6A8A5}" type="datetimeFigureOut">
              <a:rPr lang="ru-RU" smtClean="0"/>
              <a:pPr/>
              <a:t>17.10.2010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ln w="12700">
            <a:solidFill>
              <a:schemeClr val="accent2">
                <a:lumMod val="50000"/>
              </a:schemeClr>
            </a:solidFill>
          </a:ln>
          <a:gradFill>
            <a:gsLst>
              <a:gs pos="0">
                <a:schemeClr val="accent2"/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jpe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4286256"/>
            <a:ext cx="7572396" cy="1714512"/>
          </a:xfrm>
          <a:noFill/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sz="3200" dirty="0" smtClean="0">
                <a:solidFill>
                  <a:srgbClr val="FFC000"/>
                </a:solidFill>
                <a:latin typeface="Arial Narrow" pitchFamily="34" charset="0"/>
              </a:rPr>
              <a:t/>
            </a:r>
            <a:br>
              <a:rPr lang="ru-RU" sz="3200" dirty="0" smtClean="0">
                <a:solidFill>
                  <a:srgbClr val="FFC000"/>
                </a:solidFill>
                <a:latin typeface="Arial Narrow" pitchFamily="34" charset="0"/>
              </a:rPr>
            </a:br>
            <a: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  <a:t/>
            </a:r>
            <a:b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</a:br>
            <a: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  <a:t>НЕОБХОДИМЫЙ   ПЕРЕХОД   </a:t>
            </a:r>
            <a:r>
              <a:rPr lang="ru-RU" sz="2000" dirty="0" smtClean="0">
                <a:solidFill>
                  <a:srgbClr val="FFC000"/>
                </a:solidFill>
                <a:latin typeface="Arial Narrow" pitchFamily="34" charset="0"/>
              </a:rPr>
              <a:t>ОТ</a:t>
            </a:r>
            <a: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  <a:t>   СТРАТЕГИЧЕСКОГО ПЛАНИРОВАНИЯ   КАК  СОВОКУПНОСТИ   ФОРМАЛЬНЫХ  ИНСТРУМЕНТОВ  </a:t>
            </a:r>
            <a:r>
              <a:rPr lang="ru-RU" sz="2000" dirty="0" smtClean="0">
                <a:solidFill>
                  <a:srgbClr val="FFC000"/>
                </a:solidFill>
                <a:latin typeface="Arial Narrow" pitchFamily="34" charset="0"/>
              </a:rPr>
              <a:t>К   </a:t>
            </a:r>
            <a:r>
              <a:rPr lang="ru-RU" sz="2700" u="sng" dirty="0" smtClean="0">
                <a:solidFill>
                  <a:srgbClr val="FFC000"/>
                </a:solidFill>
                <a:latin typeface="Arial Narrow" pitchFamily="34" charset="0"/>
              </a:rPr>
              <a:t>СТРАТЕГИРОВАНИЮ</a:t>
            </a:r>
            <a: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  <a:t>   КАК                           ПОДХОДУ   РАБОТЫ  </a:t>
            </a:r>
            <a:r>
              <a:rPr lang="ru-RU" sz="2000" dirty="0" smtClean="0">
                <a:solidFill>
                  <a:srgbClr val="FFC000"/>
                </a:solidFill>
                <a:latin typeface="Arial Narrow" pitchFamily="34" charset="0"/>
              </a:rPr>
              <a:t>С</a:t>
            </a:r>
            <a:r>
              <a:rPr lang="ru-RU" sz="2700" dirty="0" smtClean="0">
                <a:solidFill>
                  <a:srgbClr val="FFC000"/>
                </a:solidFill>
                <a:latin typeface="Arial Narrow" pitchFamily="34" charset="0"/>
              </a:rPr>
              <a:t>   </a:t>
            </a:r>
            <a:r>
              <a:rPr lang="ru-RU" sz="2700" i="1" dirty="0" smtClean="0">
                <a:solidFill>
                  <a:srgbClr val="FFC000"/>
                </a:solidFill>
                <a:latin typeface="Arial Narrow" pitchFamily="34" charset="0"/>
              </a:rPr>
              <a:t> Б У Д У Щ ИМ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0" dirty="0" smtClean="0"/>
              <a:t/>
            </a:r>
            <a:br>
              <a:rPr lang="ru-RU" sz="2700" b="0" dirty="0" smtClean="0"/>
            </a:b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Санкт-Петербург</a:t>
            </a:r>
            <a:r>
              <a:rPr lang="ru-RU" sz="2400" b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 Narrow" pitchFamily="34" charset="0"/>
                <a:cs typeface="Arial" pitchFamily="34" charset="0"/>
              </a:rPr>
              <a:t>, 19 ноября 2010г.</a:t>
            </a:r>
            <a:endParaRPr lang="ru-RU" sz="2400" b="0" dirty="0">
              <a:solidFill>
                <a:schemeClr val="accent2">
                  <a:lumMod val="50000"/>
                </a:schemeClr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2428868"/>
            <a:ext cx="6715140" cy="134760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Т.В.БОЧКАРЕВА</a:t>
            </a:r>
          </a:p>
          <a:p>
            <a:pPr algn="r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Председатель правления АНО «Урбэкс-развитие»</a:t>
            </a:r>
          </a:p>
          <a:p>
            <a:pPr algn="r"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Директор региональных программ ЦРС «МетаКонсалтинг»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IX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общероссийский Форум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"Стратегическое планирование в регионах и городах России" -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СТРАТЕГИИ  МОДЕРНИЗАЦИИ  И  МОДЕРНИЗАЦИЯ СТРАТЕГИЙ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экспертная панель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П-10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6153150" algn="r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«СТРАТЕГИЧЕСКОЕ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ПЛАНИРОВАНИЕ …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лого_ве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786058"/>
            <a:ext cx="12144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00034" y="3786189"/>
          <a:ext cx="1214446" cy="1067617"/>
        </p:xfrm>
        <a:graphic>
          <a:graphicData uri="http://schemas.openxmlformats.org/presentationml/2006/ole">
            <p:oleObj spid="_x0000_s2050" name="CorelDRAW" r:id="rId4" imgW="1294560" imgH="129456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0170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ИСТОКИ  и  ТРАКТОВКА  «СТРАТЕГИЧЕСКОГО   ПЛАНИРОВАНИЯ»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48" y="1600200"/>
            <a:ext cx="7788432" cy="4525963"/>
          </a:xfrm>
        </p:spPr>
        <p:txBody>
          <a:bodyPr>
            <a:normAutofit fontScale="85000" lnSpcReduction="20000"/>
          </a:bodyPr>
          <a:lstStyle/>
          <a:p>
            <a:pPr marL="1077913" indent="0">
              <a:buNone/>
            </a:pPr>
            <a:r>
              <a:rPr lang="ru-RU" sz="2400" i="1" dirty="0" smtClean="0">
                <a:solidFill>
                  <a:srgbClr val="FFC000"/>
                </a:solidFill>
              </a:rPr>
              <a:t>Стратегическое планирование (в дословном переводе  «</a:t>
            </a:r>
            <a:r>
              <a:rPr lang="en-US" sz="2400" i="1" dirty="0" smtClean="0">
                <a:solidFill>
                  <a:srgbClr val="FFC000"/>
                </a:solidFill>
              </a:rPr>
              <a:t>strategy planning</a:t>
            </a:r>
            <a:r>
              <a:rPr lang="ru-RU" sz="2400" i="1" dirty="0" smtClean="0">
                <a:solidFill>
                  <a:srgbClr val="FFC000"/>
                </a:solidFill>
              </a:rPr>
              <a:t>») привнесено на российскую почву в 1990-е годы из другой </a:t>
            </a:r>
            <a:r>
              <a:rPr lang="ru-RU" sz="2400" i="1" dirty="0" err="1" smtClean="0">
                <a:solidFill>
                  <a:srgbClr val="FFC000"/>
                </a:solidFill>
              </a:rPr>
              <a:t>социо-культурной</a:t>
            </a:r>
            <a:r>
              <a:rPr lang="ru-RU" sz="2400" i="1" dirty="0" smtClean="0">
                <a:solidFill>
                  <a:srgbClr val="FFC000"/>
                </a:solidFill>
              </a:rPr>
              <a:t>  среды и изначально  разработанное для  бизнеса   - с  другими горизонтами  видения  Будущего (его проектирования и делания в обозримую перспективу</a:t>
            </a:r>
            <a:r>
              <a:rPr lang="ru-RU" sz="2400" i="1" dirty="0" smtClean="0">
                <a:solidFill>
                  <a:srgbClr val="FFC000"/>
                </a:solidFill>
              </a:rPr>
              <a:t>). </a:t>
            </a:r>
          </a:p>
          <a:p>
            <a:pPr marL="1077913" indent="0">
              <a:buNone/>
            </a:pPr>
            <a:r>
              <a:rPr lang="ru-RU" sz="2400" i="1" dirty="0" smtClean="0">
                <a:solidFill>
                  <a:srgbClr val="FFC000"/>
                </a:solidFill>
              </a:rPr>
              <a:t>Своего рода </a:t>
            </a:r>
            <a:r>
              <a:rPr lang="ru-RU" sz="2400" i="1" u="sng" dirty="0" smtClean="0">
                <a:solidFill>
                  <a:srgbClr val="FFC000"/>
                </a:solidFill>
              </a:rPr>
              <a:t>модернизация </a:t>
            </a:r>
            <a:r>
              <a:rPr lang="ru-RU" sz="2400" i="1" u="sng" dirty="0" err="1" smtClean="0">
                <a:solidFill>
                  <a:srgbClr val="FFC000"/>
                </a:solidFill>
              </a:rPr>
              <a:t>проспективных</a:t>
            </a:r>
            <a:r>
              <a:rPr lang="ru-RU" sz="2400" i="1" u="sng" dirty="0" smtClean="0">
                <a:solidFill>
                  <a:srgbClr val="FFC000"/>
                </a:solidFill>
              </a:rPr>
              <a:t> средств управления  в России</a:t>
            </a:r>
            <a:r>
              <a:rPr lang="ru-RU" sz="2400" i="1" dirty="0" smtClean="0">
                <a:solidFill>
                  <a:srgbClr val="FFC000"/>
                </a:solidFill>
              </a:rPr>
              <a:t> (на уровне корпораций, муниципальном, региональном, федеральном).</a:t>
            </a:r>
            <a:endParaRPr lang="ru-RU" sz="2400" i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ru-RU" sz="2400" u="sng" dirty="0" smtClean="0">
                <a:latin typeface="Arial Narrow" pitchFamily="34" charset="0"/>
              </a:rPr>
              <a:t>Дословная трактовка:</a:t>
            </a:r>
          </a:p>
          <a:p>
            <a:pPr marL="0" indent="363538">
              <a:buNone/>
            </a:pPr>
            <a:r>
              <a:rPr lang="ru-RU" sz="2400" u="sng" dirty="0" smtClean="0">
                <a:latin typeface="Arial Narrow" pitchFamily="34" charset="0"/>
              </a:rPr>
              <a:t>«СТРАТЕГИЧЕСКОЕ»</a:t>
            </a:r>
            <a:r>
              <a:rPr lang="ru-RU" sz="2400" dirty="0" smtClean="0">
                <a:latin typeface="Arial Narrow" pitchFamily="34" charset="0"/>
              </a:rPr>
              <a:t> -  обеспечивающее </a:t>
            </a:r>
            <a:r>
              <a:rPr lang="ru-RU" sz="2400" u="sng" dirty="0" smtClean="0">
                <a:latin typeface="Arial Narrow" pitchFamily="34" charset="0"/>
              </a:rPr>
              <a:t>перспективное</a:t>
            </a:r>
            <a:r>
              <a:rPr lang="ru-RU" sz="2400" dirty="0" smtClean="0">
                <a:latin typeface="Arial Narrow" pitchFamily="34" charset="0"/>
              </a:rPr>
              <a:t>  видение  (</a:t>
            </a:r>
            <a:r>
              <a:rPr lang="ru-RU" sz="2400" dirty="0" err="1" smtClean="0">
                <a:latin typeface="Arial Narrow" pitchFamily="34" charset="0"/>
              </a:rPr>
              <a:t>видение</a:t>
            </a:r>
            <a:r>
              <a:rPr lang="ru-RU" sz="2400" dirty="0" smtClean="0">
                <a:latin typeface="Arial Narrow" pitchFamily="34" charset="0"/>
              </a:rPr>
              <a:t> образа </a:t>
            </a:r>
            <a:r>
              <a:rPr lang="ru-RU" sz="2400" u="sng" dirty="0" smtClean="0">
                <a:latin typeface="Arial Narrow" pitchFamily="34" charset="0"/>
              </a:rPr>
              <a:t>Будущего</a:t>
            </a:r>
            <a:r>
              <a:rPr lang="ru-RU" sz="2400" dirty="0" smtClean="0">
                <a:latin typeface="Arial Narrow" pitchFamily="34" charset="0"/>
              </a:rPr>
              <a:t>) и задающее соответствующие ориентиры действия.</a:t>
            </a:r>
          </a:p>
          <a:p>
            <a:pPr marL="0" indent="363538">
              <a:buNone/>
            </a:pPr>
            <a:r>
              <a:rPr lang="ru-RU" sz="2400" u="sng" dirty="0" smtClean="0">
                <a:latin typeface="Arial Narrow" pitchFamily="34" charset="0"/>
              </a:rPr>
              <a:t>«ПЛАНИРОВАНИЕ»</a:t>
            </a:r>
            <a:r>
              <a:rPr lang="ru-RU" sz="2400" dirty="0" smtClean="0">
                <a:latin typeface="Arial Narrow" pitchFamily="34" charset="0"/>
              </a:rPr>
              <a:t>  - организация последовательности действий, обеспечивающих  движение в соответствии с тем или иным видением образа Будущего и соответствующих  шагов по  его воплощению.</a:t>
            </a:r>
          </a:p>
          <a:p>
            <a:pPr marL="0" indent="363538">
              <a:buNone/>
            </a:pPr>
            <a:endParaRPr lang="ru-RU" sz="2400" dirty="0" smtClean="0">
              <a:latin typeface="Arial Narrow" pitchFamily="34" charset="0"/>
            </a:endParaRPr>
          </a:p>
          <a:p>
            <a:pPr marL="0" indent="446088">
              <a:buNone/>
            </a:pPr>
            <a:endParaRPr lang="ru-RU" sz="2400" dirty="0">
              <a:latin typeface="Arial Narrow" pitchFamily="34" charset="0"/>
            </a:endParaRPr>
          </a:p>
        </p:txBody>
      </p:sp>
      <p:pic>
        <p:nvPicPr>
          <p:cNvPr id="4" name="Рисунок 3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769" y="1214422"/>
            <a:ext cx="3553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85720" y="1571612"/>
          <a:ext cx="406021" cy="357192"/>
        </p:xfrm>
        <a:graphic>
          <a:graphicData uri="http://schemas.openxmlformats.org/presentationml/2006/ole">
            <p:oleObj spid="_x0000_s16387" name="CorelDRAW" r:id="rId4" imgW="1294560" imgH="129456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6576"/>
            <a:ext cx="804672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ВОЗМОЖНЫЕ  ДЕЙСТВИТЕЛЬНОСТИ  ПОНИМАНИЯ «СТРАТЕГИЧЕСКОГО  ПЛАНИРОВАНИЯ»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4429156" cy="478634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>
                <a:latin typeface="Arial Narrow" pitchFamily="34" charset="0"/>
              </a:rPr>
              <a:t>ИНСТРУМЕНТАЛЬНАЯ  - СП как «джентльменский набор» методических </a:t>
            </a:r>
            <a:r>
              <a:rPr lang="ru-RU" sz="1600" dirty="0" smtClean="0">
                <a:latin typeface="Arial Narrow" pitchFamily="34" charset="0"/>
              </a:rPr>
              <a:t>инструментов; </a:t>
            </a:r>
            <a:endParaRPr lang="ru-RU" sz="1600" dirty="0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>
                <a:latin typeface="Arial Narrow" pitchFamily="34" charset="0"/>
              </a:rPr>
              <a:t>ПРЕДМЕТНАЯ - СП как наука </a:t>
            </a:r>
            <a:r>
              <a:rPr lang="ru-RU" sz="1600" dirty="0" smtClean="0">
                <a:latin typeface="Arial Narrow" pitchFamily="34" charset="0"/>
              </a:rPr>
              <a:t>и </a:t>
            </a:r>
            <a:r>
              <a:rPr lang="ru-RU" sz="1600" dirty="0" smtClean="0">
                <a:latin typeface="Arial Narrow" pitchFamily="34" charset="0"/>
              </a:rPr>
              <a:t>учебная дисциплина – необходима  полноценная  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dirty="0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 smtClean="0">
                <a:latin typeface="Arial Narrow" pitchFamily="34" charset="0"/>
              </a:rPr>
              <a:t>ИНСТИТУЦИОНАЛЬНАЯ </a:t>
            </a:r>
            <a:r>
              <a:rPr lang="ru-RU" sz="1600" dirty="0" smtClean="0">
                <a:latin typeface="Arial Narrow" pitchFamily="34" charset="0"/>
              </a:rPr>
              <a:t>-  СП как «значимый социальный институт» </a:t>
            </a:r>
            <a:r>
              <a:rPr lang="ru-RU" sz="1600" dirty="0" smtClean="0">
                <a:latin typeface="Arial Narrow" pitchFamily="34" charset="0"/>
              </a:rPr>
              <a:t>;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ru-RU" sz="1600" b="1" dirty="0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latin typeface="Arial Narrow" pitchFamily="34" charset="0"/>
              </a:rPr>
              <a:t>ПОДХОДНАЯ </a:t>
            </a:r>
            <a:r>
              <a:rPr lang="ru-RU" sz="1600" b="1" dirty="0" smtClean="0">
                <a:latin typeface="Arial Narrow" pitchFamily="34" charset="0"/>
              </a:rPr>
              <a:t>- </a:t>
            </a:r>
            <a:r>
              <a:rPr lang="ru-RU" sz="1600" b="1" dirty="0" smtClean="0">
                <a:latin typeface="Arial Narrow" pitchFamily="34" charset="0"/>
              </a:rPr>
              <a:t> СП </a:t>
            </a:r>
            <a:r>
              <a:rPr lang="ru-RU" sz="1600" b="1" dirty="0" smtClean="0">
                <a:latin typeface="Arial Narrow" pitchFamily="34" charset="0"/>
              </a:rPr>
              <a:t>как  подход работы с </a:t>
            </a:r>
            <a:r>
              <a:rPr lang="ru-RU" sz="1600" b="1" dirty="0" smtClean="0">
                <a:latin typeface="Arial Narrow" pitchFamily="34" charset="0"/>
              </a:rPr>
              <a:t> Будущим;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latin typeface="Arial Narrow" pitchFamily="34" charset="0"/>
              </a:rPr>
              <a:t>УПРАВЛЕНЧЕСКАЯ  -  СП  как  средство управления   развитием  (региона, города…);</a:t>
            </a:r>
            <a:endParaRPr lang="ru-RU" sz="1600" b="1" dirty="0" smtClean="0">
              <a:latin typeface="Arial Narrow" pitchFamily="34" charset="0"/>
            </a:endParaRPr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643050"/>
            <a:ext cx="4429124" cy="50006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доработка имеющихся и </a:t>
            </a:r>
            <a:r>
              <a:rPr lang="ru-RU" sz="6400" dirty="0" err="1" smtClean="0">
                <a:solidFill>
                  <a:srgbClr val="FFC000"/>
                </a:solidFill>
                <a:latin typeface="Arial Narrow" pitchFamily="34" charset="0"/>
              </a:rPr>
              <a:t>задействование</a:t>
            </a: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  нового  инструментария;                                              </a:t>
            </a:r>
            <a:endParaRPr lang="ru-RU" sz="64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64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полноценная  проработка  </a:t>
            </a:r>
            <a:r>
              <a:rPr lang="ru-RU" sz="6400" u="sng" dirty="0" smtClean="0">
                <a:solidFill>
                  <a:srgbClr val="FFC000"/>
                </a:solidFill>
                <a:latin typeface="Arial Narrow" pitchFamily="34" charset="0"/>
              </a:rPr>
              <a:t>предметной методологии </a:t>
            </a: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 (теория, методы, и пр.) - по сути </a:t>
            </a:r>
            <a:r>
              <a:rPr lang="ru-RU" sz="6400" dirty="0" err="1" smtClean="0">
                <a:solidFill>
                  <a:srgbClr val="FFC000"/>
                </a:solidFill>
                <a:latin typeface="Arial Narrow" pitchFamily="34" charset="0"/>
              </a:rPr>
              <a:t>межпредметного</a:t>
            </a: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  комплексирования знаний…</a:t>
            </a:r>
            <a:endParaRPr lang="ru-RU" sz="64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специальные усилия по  формированию и  становлению  как  социального института  (правила, </a:t>
            </a:r>
            <a:r>
              <a:rPr lang="ru-RU" sz="6400" dirty="0" err="1" smtClean="0">
                <a:solidFill>
                  <a:srgbClr val="FFC000"/>
                </a:solidFill>
                <a:latin typeface="Arial Narrow" pitchFamily="34" charset="0"/>
              </a:rPr>
              <a:t>процедурность</a:t>
            </a:r>
            <a:r>
              <a:rPr lang="ru-RU" sz="6400" dirty="0" smtClean="0">
                <a:solidFill>
                  <a:srgbClr val="FFC000"/>
                </a:solidFill>
                <a:latin typeface="Arial Narrow" pitchFamily="34" charset="0"/>
              </a:rPr>
              <a:t>, устойчивость и пр.)…</a:t>
            </a:r>
            <a:endParaRPr lang="ru-RU" sz="6400" dirty="0" smtClean="0">
              <a:solidFill>
                <a:srgbClr val="FFC000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ru-RU" sz="6400" b="1" dirty="0" smtClean="0">
              <a:solidFill>
                <a:schemeClr val="accent3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«</a:t>
            </a:r>
            <a:r>
              <a:rPr lang="ru-RU" sz="6400" b="1" dirty="0" err="1" smtClean="0">
                <a:solidFill>
                  <a:schemeClr val="accent3"/>
                </a:solidFill>
                <a:latin typeface="Arial Narrow" pitchFamily="34" charset="0"/>
              </a:rPr>
              <a:t>доращивание</a:t>
            </a: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»  до  </a:t>
            </a:r>
            <a:r>
              <a:rPr lang="ru-RU" sz="6400" b="1" dirty="0" err="1" smtClean="0">
                <a:solidFill>
                  <a:schemeClr val="accent3"/>
                </a:solidFill>
                <a:latin typeface="Arial Narrow" pitchFamily="34" charset="0"/>
              </a:rPr>
              <a:t>стратегирования</a:t>
            </a:r>
            <a:r>
              <a:rPr lang="ru-RU" sz="6400" b="1" u="sng" dirty="0" smtClean="0">
                <a:solidFill>
                  <a:schemeClr val="accent3"/>
                </a:solidFill>
                <a:latin typeface="Arial Narrow" pitchFamily="34" charset="0"/>
              </a:rPr>
              <a:t>  </a:t>
            </a: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( в совокупности </a:t>
            </a:r>
            <a:r>
              <a:rPr lang="ru-RU" sz="6400" b="1" u="sng" dirty="0" err="1" smtClean="0">
                <a:solidFill>
                  <a:schemeClr val="accent3"/>
                </a:solidFill>
                <a:latin typeface="Arial Narrow" pitchFamily="34" charset="0"/>
              </a:rPr>
              <a:t>междисицплинарных</a:t>
            </a:r>
            <a:r>
              <a:rPr lang="ru-RU" sz="6400" b="1" u="sng" dirty="0" smtClean="0">
                <a:solidFill>
                  <a:schemeClr val="accent3"/>
                </a:solidFill>
                <a:latin typeface="Arial Narrow" pitchFamily="34" charset="0"/>
              </a:rPr>
              <a:t> средств </a:t>
            </a: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работы с Будущим)…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освоение   </a:t>
            </a:r>
            <a:r>
              <a:rPr lang="ru-RU" sz="6400" b="1" dirty="0" err="1" smtClean="0">
                <a:solidFill>
                  <a:schemeClr val="accent3"/>
                </a:solidFill>
                <a:latin typeface="Arial Narrow" pitchFamily="34" charset="0"/>
              </a:rPr>
              <a:t>стратегирования</a:t>
            </a: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   как  совокупности   </a:t>
            </a:r>
            <a:r>
              <a:rPr lang="ru-RU" sz="6400" b="1" u="sng" dirty="0" smtClean="0">
                <a:solidFill>
                  <a:schemeClr val="accent3"/>
                </a:solidFill>
                <a:latin typeface="Arial Narrow" pitchFamily="34" charset="0"/>
              </a:rPr>
              <a:t>средств  управления  </a:t>
            </a:r>
            <a:r>
              <a:rPr lang="ru-RU" sz="6400" b="1" dirty="0" smtClean="0">
                <a:solidFill>
                  <a:schemeClr val="accent3"/>
                </a:solidFill>
                <a:latin typeface="Arial Narrow" pitchFamily="34" charset="0"/>
              </a:rPr>
              <a:t>развитием…</a:t>
            </a:r>
            <a:endParaRPr lang="ru-RU" sz="6400" b="1" dirty="0" smtClean="0">
              <a:solidFill>
                <a:schemeClr val="accent3"/>
              </a:solidFill>
              <a:latin typeface="Arial Narrow" pitchFamily="34" charset="0"/>
            </a:endParaRPr>
          </a:p>
          <a:p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85720" y="1571612"/>
          <a:ext cx="406400" cy="357188"/>
        </p:xfrm>
        <a:graphic>
          <a:graphicData uri="http://schemas.openxmlformats.org/presentationml/2006/ole">
            <p:oleObj spid="_x0000_s24578" name="CorelDRAW" r:id="rId3" imgW="1294560" imgH="1294560" progId="">
              <p:embed/>
            </p:oleObj>
          </a:graphicData>
        </a:graphic>
      </p:graphicFrame>
      <p:pic>
        <p:nvPicPr>
          <p:cNvPr id="6" name="Рисунок 5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769" y="1214422"/>
            <a:ext cx="3553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СТРАТЕГИРОВАНИЕ   КАК  СИСТЕМА  СРЕДСТВ  УПРАВЛЕНИЯ   РАЗВИТИЕМ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9848" y="1600200"/>
            <a:ext cx="7616952" cy="5257800"/>
          </a:xfrm>
        </p:spPr>
        <p:txBody>
          <a:bodyPr>
            <a:normAutofit fontScale="92500" lnSpcReduction="10000"/>
          </a:bodyPr>
          <a:lstStyle/>
          <a:p>
            <a:pPr marL="1588" indent="20638">
              <a:buNone/>
            </a:pPr>
            <a:endParaRPr lang="ru-RU" sz="1800" b="1" dirty="0" smtClean="0">
              <a:latin typeface="Arial Narrow" pitchFamily="34" charset="0"/>
            </a:endParaRPr>
          </a:p>
          <a:p>
            <a:pPr marL="1588" indent="20638">
              <a:buNone/>
            </a:pPr>
            <a:endParaRPr lang="ru-RU" sz="1800" b="1" dirty="0" smtClean="0">
              <a:latin typeface="Arial Narrow" pitchFamily="34" charset="0"/>
            </a:endParaRPr>
          </a:p>
          <a:p>
            <a:pPr marL="1588" indent="20638">
              <a:buNone/>
            </a:pPr>
            <a:r>
              <a:rPr lang="ru-RU" sz="2000" b="1" dirty="0" smtClean="0">
                <a:latin typeface="Arial Narrow" pitchFamily="34" charset="0"/>
              </a:rPr>
              <a:t>СТРАТЕГИРОВАНИЕ </a:t>
            </a:r>
            <a:r>
              <a:rPr lang="ru-RU" sz="2000" b="1" dirty="0" smtClean="0">
                <a:latin typeface="Arial Narrow" pitchFamily="34" charset="0"/>
              </a:rPr>
              <a:t>- </a:t>
            </a:r>
            <a:r>
              <a:rPr lang="ru-RU" sz="2000" b="1" dirty="0" smtClean="0">
                <a:latin typeface="Arial Narrow" pitchFamily="34" charset="0"/>
              </a:rPr>
              <a:t> не отдельное средство, а   </a:t>
            </a:r>
            <a:r>
              <a:rPr lang="ru-RU" sz="2000" b="1" dirty="0" smtClean="0">
                <a:latin typeface="Arial Narrow" pitchFamily="34" charset="0"/>
              </a:rPr>
              <a:t>совокупность  и системная стяжка </a:t>
            </a:r>
            <a:r>
              <a:rPr lang="ru-RU" sz="2000" b="1" dirty="0" smtClean="0">
                <a:latin typeface="Arial Narrow" pitchFamily="34" charset="0"/>
              </a:rPr>
              <a:t> средств  управления  РАЗ_ВИТИЕМ  (не линейного представления и  конструирования  Будущего (во </a:t>
            </a:r>
            <a:r>
              <a:rPr lang="ru-RU" sz="2000" b="1" dirty="0" smtClean="0">
                <a:latin typeface="Arial Narrow" pitchFamily="34" charset="0"/>
              </a:rPr>
              <a:t>взаимосвязи  с  Прошлым  и </a:t>
            </a:r>
            <a:r>
              <a:rPr lang="ru-RU" sz="2000" b="1" dirty="0" smtClean="0">
                <a:latin typeface="Arial Narrow" pitchFamily="34" charset="0"/>
              </a:rPr>
              <a:t>Настоящим) :</a:t>
            </a: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>
              <a:buNone/>
            </a:pPr>
            <a:endParaRPr lang="ru-RU" sz="2000" dirty="0" smtClean="0">
              <a:latin typeface="Arial Narrow" pitchFamily="34" charset="0"/>
            </a:endParaRPr>
          </a:p>
          <a:p>
            <a:pPr marL="714375" indent="-350838" algn="ctr">
              <a:buNone/>
            </a:pPr>
            <a:r>
              <a:rPr lang="ru-RU" sz="2400" b="1" u="sng" dirty="0" smtClean="0">
                <a:solidFill>
                  <a:srgbClr val="FF3399"/>
                </a:solidFill>
                <a:latin typeface="Arial Narrow" pitchFamily="34" charset="0"/>
              </a:rPr>
              <a:t>СТРАТЕГИРОВАНИЕ:</a:t>
            </a:r>
          </a:p>
          <a:p>
            <a:pPr marL="714375" indent="-350838" algn="ctr">
              <a:buNone/>
            </a:pPr>
            <a:r>
              <a:rPr lang="en-US" sz="2400" b="1" dirty="0" smtClean="0">
                <a:latin typeface="Arial Narrow" pitchFamily="34" charset="0"/>
              </a:rPr>
              <a:t>{ </a:t>
            </a:r>
            <a:r>
              <a:rPr lang="ru-RU" sz="2400" b="1" dirty="0" smtClean="0">
                <a:latin typeface="Arial Narrow" pitchFamily="34" charset="0"/>
              </a:rPr>
              <a:t>средства  управления  -  процесс  -  результат</a:t>
            </a:r>
            <a:r>
              <a:rPr lang="en-US" sz="2400" b="1" dirty="0" smtClean="0">
                <a:latin typeface="Arial Narrow" pitchFamily="34" charset="0"/>
              </a:rPr>
              <a:t> }</a:t>
            </a:r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4" name="Рисунок 3" descr="лого_ве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214422"/>
            <a:ext cx="3553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1506" name="CorelDRAW" r:id="rId4" imgW="1294560" imgH="1294560" progId="">
              <p:embed/>
            </p:oleObj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785786" y="3571876"/>
          <a:ext cx="7929618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662672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rial Narrow" pitchFamily="34" charset="0"/>
              </a:rPr>
              <a:t>СОВРЕМЕННАЯ  МОДЕРНИЗАЦИЯ СТРАТЕГИРОВАНИЯ  в  РОССИИ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Все более отчетливо проявляется тенденция 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стратегировании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(как совокупности средств управления)  -   усиление  ПРОЕКТНОЙ    (инвестиционной)  составляющей.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 Narrow" pitchFamily="34" charset="0"/>
              </a:rPr>
              <a:t>СИТУАЦИЯ  НЕОБХОДИМОГО  ОСВОЕНИЯ   СТРАТЕГИРОВАНИЯ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857364"/>
            <a:ext cx="8429652" cy="4786346"/>
          </a:xfrm>
        </p:spPr>
        <p:txBody>
          <a:bodyPr>
            <a:normAutofit fontScale="92500" lnSpcReduction="10000"/>
          </a:bodyPr>
          <a:lstStyle/>
          <a:p>
            <a:pPr marL="1588" indent="20638"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u="sng" dirty="0" smtClean="0">
                <a:latin typeface="Arial Narrow" pitchFamily="34" charset="0"/>
              </a:rPr>
              <a:t>Переход  к  освоению  </a:t>
            </a:r>
            <a:r>
              <a:rPr lang="ru-RU" sz="2400" b="1" u="sng" dirty="0" err="1" smtClean="0">
                <a:latin typeface="Arial Narrow" pitchFamily="34" charset="0"/>
              </a:rPr>
              <a:t>стратегирования</a:t>
            </a:r>
            <a:r>
              <a:rPr lang="ru-RU" sz="2400" b="1" u="sng" dirty="0" smtClean="0">
                <a:latin typeface="Arial Narrow" pitchFamily="34" charset="0"/>
              </a:rPr>
              <a:t>  обусловлен: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400" b="1" dirty="0" err="1" smtClean="0">
                <a:latin typeface="Arial Narrow" pitchFamily="34" charset="0"/>
              </a:rPr>
              <a:t>задействование</a:t>
            </a:r>
            <a:r>
              <a:rPr lang="ru-RU" sz="2400" b="1" dirty="0" smtClean="0">
                <a:latin typeface="Arial Narrow" pitchFamily="34" charset="0"/>
              </a:rPr>
              <a:t>  </a:t>
            </a:r>
            <a:r>
              <a:rPr lang="ru-RU" sz="2400" b="1" dirty="0" smtClean="0">
                <a:latin typeface="Arial Narrow" pitchFamily="34" charset="0"/>
              </a:rPr>
              <a:t>новых методов и инструментов  работы с Будущим (методы  </a:t>
            </a:r>
            <a:r>
              <a:rPr lang="ru-RU" sz="2400" b="1" dirty="0" err="1" smtClean="0">
                <a:latin typeface="Arial Narrow" pitchFamily="34" charset="0"/>
              </a:rPr>
              <a:t>форсайта</a:t>
            </a:r>
            <a:r>
              <a:rPr lang="ru-RU" sz="2400" b="1" dirty="0" smtClean="0">
                <a:latin typeface="Arial Narrow" pitchFamily="34" charset="0"/>
              </a:rPr>
              <a:t>, «картирования» движения – разработка «карт  будущего»   и др.), не  вполне  вписывающихся в рамки  стандартного  стратегического  планирования;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400" b="1" dirty="0" smtClean="0">
                <a:latin typeface="Arial Narrow" pitchFamily="34" charset="0"/>
              </a:rPr>
              <a:t>актуальные  требования   модернизации  стратегического планирования  в </a:t>
            </a:r>
            <a:r>
              <a:rPr lang="ru-RU" sz="2400" b="1" dirty="0" smtClean="0">
                <a:latin typeface="Arial Narrow" pitchFamily="34" charset="0"/>
              </a:rPr>
              <a:t>связи со слабой реализуемостью </a:t>
            </a:r>
            <a:r>
              <a:rPr lang="ru-RU" sz="2400" b="1" dirty="0" smtClean="0">
                <a:latin typeface="Arial Narrow" pitchFamily="34" charset="0"/>
              </a:rPr>
              <a:t> стратегий  разного  вида  и  уровня (не жизнеспособность СП);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400" b="1" dirty="0" smtClean="0">
                <a:latin typeface="Arial Narrow" pitchFamily="34" charset="0"/>
              </a:rPr>
              <a:t>стремление  различным образом </a:t>
            </a:r>
            <a:r>
              <a:rPr lang="ru-RU" sz="2400" b="1" dirty="0" err="1" smtClean="0">
                <a:latin typeface="Arial Narrow" pitchFamily="34" charset="0"/>
              </a:rPr>
              <a:t>комплексировать</a:t>
            </a:r>
            <a:r>
              <a:rPr lang="ru-RU" sz="2400" b="1" dirty="0" smtClean="0">
                <a:latin typeface="Arial Narrow" pitchFamily="34" charset="0"/>
              </a:rPr>
              <a:t>   отдельные  средства  управления  развитием (программные, проектные, плановые…)  с разными  временными горизонтами.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85750" y="1571625"/>
          <a:ext cx="406400" cy="357188"/>
        </p:xfrm>
        <a:graphic>
          <a:graphicData uri="http://schemas.openxmlformats.org/presentationml/2006/ole">
            <p:oleObj spid="_x0000_s20482" name="CorelDRAW" r:id="rId3" imgW="1294560" imgH="1294560" progId="">
              <p:embed/>
            </p:oleObj>
          </a:graphicData>
        </a:graphic>
      </p:graphicFrame>
      <p:pic>
        <p:nvPicPr>
          <p:cNvPr id="5" name="Рисунок 4" descr="лого_ве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214422"/>
            <a:ext cx="355331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ине-зеле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orea01">
      <a:majorFont>
        <a:latin typeface="Calisto MT"/>
        <a:ea typeface=""/>
        <a:cs typeface=""/>
      </a:majorFont>
      <a:minorFont>
        <a:latin typeface="Constantia"/>
        <a:ea typeface=""/>
        <a:cs typeface=""/>
      </a:minorFont>
    </a:fontScheme>
    <a:fmtScheme name="Korea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35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35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81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translucentPowder">
            <a:bevelT w="38100" h="38100" prst="slope"/>
          </a:sp3d>
        </a:effectStyle>
        <a:effectStyle>
          <a:effectLst>
            <a:outerShdw blurRad="50800" dist="25400" dir="2700000" algn="b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8000000"/>
            </a:lightRig>
          </a:scene3d>
          <a:sp3d prstMaterial="flat">
            <a:bevelT w="31750" h="63500" prst="slope"/>
          </a:sp3d>
        </a:effectStyle>
        <a:effectStyle>
          <a:effectLst>
            <a:outerShdw blurRad="38100" dist="38100" dir="2700000" algn="b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6200000"/>
            </a:lightRig>
          </a:scene3d>
          <a:sp3d prstMaterial="flat">
            <a:bevelT w="57150" h="1143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90000"/>
              </a:schemeClr>
            </a:gs>
            <a:gs pos="100000">
              <a:schemeClr val="phClr">
                <a:shade val="90000"/>
                <a:satMod val="100000"/>
                <a:lumMod val="80000"/>
              </a:schemeClr>
            </a:gs>
          </a:gsLst>
          <a:lin ang="10800000" scaled="1"/>
        </a:gradFill>
        <a:gradFill rotWithShape="1">
          <a:gsLst>
            <a:gs pos="22000">
              <a:schemeClr val="phClr">
                <a:tint val="100000"/>
                <a:shade val="60000"/>
                <a:satMod val="170000"/>
              </a:schemeClr>
            </a:gs>
            <a:gs pos="100000">
              <a:schemeClr val="phClr">
                <a:tint val="95000"/>
                <a:shade val="100000"/>
                <a:satMod val="130000"/>
                <a:lumMod val="130000"/>
              </a:schemeClr>
            </a:gs>
          </a:gsLst>
          <a:lin ang="27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сине-зеленая</Template>
  <TotalTime>2785</TotalTime>
  <Words>435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сине-зеленая</vt:lpstr>
      <vt:lpstr>CorelDRAW</vt:lpstr>
      <vt:lpstr>  НЕОБХОДИМЫЙ   ПЕРЕХОД   ОТ   СТРАТЕГИЧЕСКОГО ПЛАНИРОВАНИЯ   КАК  СОВОКУПНОСТИ   ФОРМАЛЬНЫХ  ИНСТРУМЕНТОВ  К   СТРАТЕГИРОВАНИЮ   КАК                           ПОДХОДУ   РАБОТЫ  С    Б У Д У Щ ИМ  Санкт-Петербург, 19 ноября 2010г.</vt:lpstr>
      <vt:lpstr>ИСТОКИ  и  ТРАКТОВКА  «СТРАТЕГИЧЕСКОГО   ПЛАНИРОВАНИЯ»</vt:lpstr>
      <vt:lpstr>ВОЗМОЖНЫЕ  ДЕЙСТВИТЕЛЬНОСТИ  ПОНИМАНИЯ «СТРАТЕГИЧЕСКОГО  ПЛАНИРОВАНИЯ»</vt:lpstr>
      <vt:lpstr>СТРАТЕГИРОВАНИЕ   КАК  СИСТЕМА  СРЕДСТВ  УПРАВЛЕНИЯ   РАЗВИТИЕМ</vt:lpstr>
      <vt:lpstr>СОВРЕМЕННАЯ  МОДЕРНИЗАЦИЯ СТРАТЕГИРОВАНИЯ  в  РОССИИ</vt:lpstr>
      <vt:lpstr>СИТУАЦИЯ  НЕОБХОДИМОГО  ОСВОЕНИЯ   СТРАТЕГИРОВАНИЯ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реализации стратегий развития</dc:title>
  <dc:creator>Сергей</dc:creator>
  <cp:lastModifiedBy>Татьяна</cp:lastModifiedBy>
  <cp:revision>15</cp:revision>
  <dcterms:created xsi:type="dcterms:W3CDTF">2010-10-17T08:43:44Z</dcterms:created>
  <dcterms:modified xsi:type="dcterms:W3CDTF">2010-10-19T07:37:09Z</dcterms:modified>
</cp:coreProperties>
</file>